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Ex1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0" r:id="rId4"/>
    <p:sldMasterId id="2147483736" r:id="rId5"/>
  </p:sldMasterIdLst>
  <p:notesMasterIdLst>
    <p:notesMasterId r:id="rId23"/>
  </p:notesMasterIdLst>
  <p:handoutMasterIdLst>
    <p:handoutMasterId r:id="rId24"/>
  </p:handoutMasterIdLst>
  <p:sldIdLst>
    <p:sldId id="1592" r:id="rId6"/>
    <p:sldId id="1593" r:id="rId7"/>
    <p:sldId id="1605" r:id="rId8"/>
    <p:sldId id="1618" r:id="rId9"/>
    <p:sldId id="1645" r:id="rId10"/>
    <p:sldId id="1646" r:id="rId11"/>
    <p:sldId id="1644" r:id="rId12"/>
    <p:sldId id="1611" r:id="rId13"/>
    <p:sldId id="1612" r:id="rId14"/>
    <p:sldId id="1627" r:id="rId15"/>
    <p:sldId id="1636" r:id="rId16"/>
    <p:sldId id="1638" r:id="rId17"/>
    <p:sldId id="1614" r:id="rId18"/>
    <p:sldId id="1637" r:id="rId19"/>
    <p:sldId id="1640" r:id="rId20"/>
    <p:sldId id="1602" r:id="rId21"/>
    <p:sldId id="1643" r:id="rId22"/>
  </p:sldIdLst>
  <p:sldSz cx="12192000" cy="6858000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C4939FB-B2B5-9E46-A40E-4543DCC14D04}">
          <p14:sldIdLst>
            <p14:sldId id="1592"/>
            <p14:sldId id="1593"/>
            <p14:sldId id="1605"/>
            <p14:sldId id="1618"/>
            <p14:sldId id="1645"/>
            <p14:sldId id="1646"/>
            <p14:sldId id="1644"/>
            <p14:sldId id="1611"/>
            <p14:sldId id="1612"/>
            <p14:sldId id="1627"/>
            <p14:sldId id="1636"/>
            <p14:sldId id="1638"/>
            <p14:sldId id="1614"/>
            <p14:sldId id="1637"/>
            <p14:sldId id="1640"/>
            <p14:sldId id="1602"/>
            <p14:sldId id="164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raham, Emily B" initials="GB" lastIdx="4" clrIdx="0">
    <p:extLst>
      <p:ext uri="{19B8F6BF-5375-455C-9EA6-DF929625EA0E}">
        <p15:presenceInfo xmlns:p15="http://schemas.microsoft.com/office/powerpoint/2012/main" userId="S::emily.graham@pnnl.gov::00742506-4423-4b33-b4fb-0d62eefaaccc" providerId="AD"/>
      </p:ext>
    </p:extLst>
  </p:cmAuthor>
  <p:cmAuthor id="2" name="Bargar, John" initials="BJ" lastIdx="1" clrIdx="1">
    <p:extLst>
      <p:ext uri="{19B8F6BF-5375-455C-9EA6-DF929625EA0E}">
        <p15:presenceInfo xmlns:p15="http://schemas.microsoft.com/office/powerpoint/2012/main" userId="S::john.bargar@pnnl.gov::368906c1-8842-4379-9b83-dabb0bb51be7" providerId="AD"/>
      </p:ext>
    </p:extLst>
  </p:cmAuthor>
  <p:cmAuthor id="3" name="Bowman, Maggie" initials="BM" lastIdx="4" clrIdx="2">
    <p:extLst>
      <p:ext uri="{19B8F6BF-5375-455C-9EA6-DF929625EA0E}">
        <p15:presenceInfo xmlns:p15="http://schemas.microsoft.com/office/powerpoint/2012/main" userId="S::maggie.bowman@pnnl.gov::a6bd0f68-b897-4891-b625-e15d8ecbd56c" providerId="AD"/>
      </p:ext>
    </p:extLst>
  </p:cmAuthor>
  <p:cmAuthor id="4" name="Murray, Maegan V" initials="MMV" lastIdx="9" clrIdx="3">
    <p:extLst>
      <p:ext uri="{19B8F6BF-5375-455C-9EA6-DF929625EA0E}">
        <p15:presenceInfo xmlns:p15="http://schemas.microsoft.com/office/powerpoint/2012/main" userId="S::maegan.murray@pnnl.gov::f59a564c-4fbf-46c5-9353-285d622d29b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B280"/>
    <a:srgbClr val="DDDFF7"/>
    <a:srgbClr val="575ED6"/>
    <a:srgbClr val="168660"/>
    <a:srgbClr val="24B5E9"/>
    <a:srgbClr val="E6E6E6"/>
    <a:srgbClr val="AFD4D9"/>
    <a:srgbClr val="18B581"/>
    <a:srgbClr val="4A9105"/>
    <a:srgbClr val="1A1F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8AE45A-4C5C-BDF5-79CE-D63E1B4BB0D6}" v="12" dt="2023-11-06T23:26:28.664"/>
    <p1510:client id="{039AB454-D3B5-C7E9-53A1-E77B8394650E}" v="3" dt="2023-11-07T04:10:55.664"/>
    <p1510:client id="{28E56D24-D83D-5A22-0DBC-7C4BF4516D01}" v="2" dt="2023-11-16T00:53:41.415"/>
    <p1510:client id="{6B4D0761-FDDE-48A4-B036-992414D3622C}" v="144" dt="2023-11-07T04:10:00.296"/>
    <p1510:client id="{9E814439-F63B-2548-A6A3-084C957362B1}" v="2" dt="2023-11-16T01:06:33.332"/>
    <p1510:client id="{B922C4F3-2691-EC08-C347-4171702832DB}" v="4" dt="2023-11-07T04:08:49.629"/>
    <p1510:client id="{C1101784-8FC5-252C-FD26-477C880E83C3}" v="15" dt="2023-11-06T23:26:57.302"/>
    <p1510:client id="{EBE12EFC-386D-89CC-632C-05CC44579053}" v="15" dt="2023-11-07T17:30:37.574"/>
    <p1510:client id="{EDDD537C-09AB-A71A-9763-CEC4CD8311D0}" v="6" dt="2023-11-06T23:23:54.2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Qafoku, Odeta" userId="fecf6807-49c5-402b-9973-daedc83b656c" providerId="ADAL" clId="{5776FCCB-9517-4BE1-825B-813B3EF90B66}"/>
    <pc:docChg chg="undo custSel addSld delSld modSection">
      <pc:chgData name="Qafoku, Odeta" userId="fecf6807-49c5-402b-9973-daedc83b656c" providerId="ADAL" clId="{5776FCCB-9517-4BE1-825B-813B3EF90B66}" dt="2023-11-01T22:46:05.981" v="8" actId="47"/>
      <pc:docMkLst>
        <pc:docMk/>
      </pc:docMkLst>
      <pc:sldChg chg="del">
        <pc:chgData name="Qafoku, Odeta" userId="fecf6807-49c5-402b-9973-daedc83b656c" providerId="ADAL" clId="{5776FCCB-9517-4BE1-825B-813B3EF90B66}" dt="2023-11-01T22:46:05.981" v="8" actId="47"/>
        <pc:sldMkLst>
          <pc:docMk/>
          <pc:sldMk cId="3055996513" sldId="1594"/>
        </pc:sldMkLst>
      </pc:sldChg>
      <pc:sldChg chg="del">
        <pc:chgData name="Qafoku, Odeta" userId="fecf6807-49c5-402b-9973-daedc83b656c" providerId="ADAL" clId="{5776FCCB-9517-4BE1-825B-813B3EF90B66}" dt="2023-11-01T22:46:05.981" v="8" actId="47"/>
        <pc:sldMkLst>
          <pc:docMk/>
          <pc:sldMk cId="2766667700" sldId="1595"/>
        </pc:sldMkLst>
      </pc:sldChg>
      <pc:sldChg chg="del">
        <pc:chgData name="Qafoku, Odeta" userId="fecf6807-49c5-402b-9973-daedc83b656c" providerId="ADAL" clId="{5776FCCB-9517-4BE1-825B-813B3EF90B66}" dt="2023-11-01T22:46:05.981" v="8" actId="47"/>
        <pc:sldMkLst>
          <pc:docMk/>
          <pc:sldMk cId="3398173359" sldId="1596"/>
        </pc:sldMkLst>
      </pc:sldChg>
      <pc:sldChg chg="del">
        <pc:chgData name="Qafoku, Odeta" userId="fecf6807-49c5-402b-9973-daedc83b656c" providerId="ADAL" clId="{5776FCCB-9517-4BE1-825B-813B3EF90B66}" dt="2023-11-01T22:46:05.981" v="8" actId="47"/>
        <pc:sldMkLst>
          <pc:docMk/>
          <pc:sldMk cId="4060800531" sldId="1598"/>
        </pc:sldMkLst>
      </pc:sldChg>
      <pc:sldChg chg="del">
        <pc:chgData name="Qafoku, Odeta" userId="fecf6807-49c5-402b-9973-daedc83b656c" providerId="ADAL" clId="{5776FCCB-9517-4BE1-825B-813B3EF90B66}" dt="2023-11-01T22:46:05.981" v="8" actId="47"/>
        <pc:sldMkLst>
          <pc:docMk/>
          <pc:sldMk cId="3075003410" sldId="1599"/>
        </pc:sldMkLst>
      </pc:sldChg>
      <pc:sldChg chg="del">
        <pc:chgData name="Qafoku, Odeta" userId="fecf6807-49c5-402b-9973-daedc83b656c" providerId="ADAL" clId="{5776FCCB-9517-4BE1-825B-813B3EF90B66}" dt="2023-11-01T22:46:05.981" v="8" actId="47"/>
        <pc:sldMkLst>
          <pc:docMk/>
          <pc:sldMk cId="1749585403" sldId="1600"/>
        </pc:sldMkLst>
      </pc:sldChg>
      <pc:sldChg chg="del">
        <pc:chgData name="Qafoku, Odeta" userId="fecf6807-49c5-402b-9973-daedc83b656c" providerId="ADAL" clId="{5776FCCB-9517-4BE1-825B-813B3EF90B66}" dt="2023-11-01T22:46:05.981" v="8" actId="47"/>
        <pc:sldMkLst>
          <pc:docMk/>
          <pc:sldMk cId="2013532809" sldId="1601"/>
        </pc:sldMkLst>
      </pc:sldChg>
      <pc:sldChg chg="del">
        <pc:chgData name="Qafoku, Odeta" userId="fecf6807-49c5-402b-9973-daedc83b656c" providerId="ADAL" clId="{5776FCCB-9517-4BE1-825B-813B3EF90B66}" dt="2023-11-01T22:46:05.981" v="8" actId="47"/>
        <pc:sldMkLst>
          <pc:docMk/>
          <pc:sldMk cId="1394161493" sldId="1604"/>
        </pc:sldMkLst>
      </pc:sldChg>
      <pc:sldChg chg="del">
        <pc:chgData name="Qafoku, Odeta" userId="fecf6807-49c5-402b-9973-daedc83b656c" providerId="ADAL" clId="{5776FCCB-9517-4BE1-825B-813B3EF90B66}" dt="2023-11-01T22:46:05.981" v="8" actId="47"/>
        <pc:sldMkLst>
          <pc:docMk/>
          <pc:sldMk cId="3953221957" sldId="1606"/>
        </pc:sldMkLst>
      </pc:sldChg>
      <pc:sldChg chg="del">
        <pc:chgData name="Qafoku, Odeta" userId="fecf6807-49c5-402b-9973-daedc83b656c" providerId="ADAL" clId="{5776FCCB-9517-4BE1-825B-813B3EF90B66}" dt="2023-11-01T22:46:05.981" v="8" actId="47"/>
        <pc:sldMkLst>
          <pc:docMk/>
          <pc:sldMk cId="1033669764" sldId="1607"/>
        </pc:sldMkLst>
      </pc:sldChg>
      <pc:sldChg chg="del">
        <pc:chgData name="Qafoku, Odeta" userId="fecf6807-49c5-402b-9973-daedc83b656c" providerId="ADAL" clId="{5776FCCB-9517-4BE1-825B-813B3EF90B66}" dt="2023-11-01T22:46:05.981" v="8" actId="47"/>
        <pc:sldMkLst>
          <pc:docMk/>
          <pc:sldMk cId="3299480175" sldId="1608"/>
        </pc:sldMkLst>
      </pc:sldChg>
      <pc:sldChg chg="del">
        <pc:chgData name="Qafoku, Odeta" userId="fecf6807-49c5-402b-9973-daedc83b656c" providerId="ADAL" clId="{5776FCCB-9517-4BE1-825B-813B3EF90B66}" dt="2023-11-01T22:46:05.981" v="8" actId="47"/>
        <pc:sldMkLst>
          <pc:docMk/>
          <pc:sldMk cId="838238822" sldId="1609"/>
        </pc:sldMkLst>
      </pc:sldChg>
      <pc:sldChg chg="del">
        <pc:chgData name="Qafoku, Odeta" userId="fecf6807-49c5-402b-9973-daedc83b656c" providerId="ADAL" clId="{5776FCCB-9517-4BE1-825B-813B3EF90B66}" dt="2023-11-01T22:46:05.981" v="8" actId="47"/>
        <pc:sldMkLst>
          <pc:docMk/>
          <pc:sldMk cId="201062081" sldId="1620"/>
        </pc:sldMkLst>
      </pc:sldChg>
      <pc:sldChg chg="del">
        <pc:chgData name="Qafoku, Odeta" userId="fecf6807-49c5-402b-9973-daedc83b656c" providerId="ADAL" clId="{5776FCCB-9517-4BE1-825B-813B3EF90B66}" dt="2023-11-01T22:46:05.981" v="8" actId="47"/>
        <pc:sldMkLst>
          <pc:docMk/>
          <pc:sldMk cId="847145538" sldId="1621"/>
        </pc:sldMkLst>
      </pc:sldChg>
      <pc:sldChg chg="del">
        <pc:chgData name="Qafoku, Odeta" userId="fecf6807-49c5-402b-9973-daedc83b656c" providerId="ADAL" clId="{5776FCCB-9517-4BE1-825B-813B3EF90B66}" dt="2023-11-01T22:46:05.981" v="8" actId="47"/>
        <pc:sldMkLst>
          <pc:docMk/>
          <pc:sldMk cId="3150660225" sldId="1622"/>
        </pc:sldMkLst>
      </pc:sldChg>
      <pc:sldChg chg="del">
        <pc:chgData name="Qafoku, Odeta" userId="fecf6807-49c5-402b-9973-daedc83b656c" providerId="ADAL" clId="{5776FCCB-9517-4BE1-825B-813B3EF90B66}" dt="2023-11-01T22:46:05.981" v="8" actId="47"/>
        <pc:sldMkLst>
          <pc:docMk/>
          <pc:sldMk cId="1551574282" sldId="1625"/>
        </pc:sldMkLst>
      </pc:sldChg>
      <pc:sldChg chg="del">
        <pc:chgData name="Qafoku, Odeta" userId="fecf6807-49c5-402b-9973-daedc83b656c" providerId="ADAL" clId="{5776FCCB-9517-4BE1-825B-813B3EF90B66}" dt="2023-11-01T22:45:09.135" v="0" actId="47"/>
        <pc:sldMkLst>
          <pc:docMk/>
          <pc:sldMk cId="1750265299" sldId="1626"/>
        </pc:sldMkLst>
      </pc:sldChg>
      <pc:sldChg chg="add del">
        <pc:chgData name="Qafoku, Odeta" userId="fecf6807-49c5-402b-9973-daedc83b656c" providerId="ADAL" clId="{5776FCCB-9517-4BE1-825B-813B3EF90B66}" dt="2023-11-01T22:45:39.690" v="4" actId="47"/>
        <pc:sldMkLst>
          <pc:docMk/>
          <pc:sldMk cId="1501544032" sldId="1627"/>
        </pc:sldMkLst>
      </pc:sldChg>
      <pc:sldChg chg="del">
        <pc:chgData name="Qafoku, Odeta" userId="fecf6807-49c5-402b-9973-daedc83b656c" providerId="ADAL" clId="{5776FCCB-9517-4BE1-825B-813B3EF90B66}" dt="2023-11-01T22:46:05.981" v="8" actId="47"/>
        <pc:sldMkLst>
          <pc:docMk/>
          <pc:sldMk cId="1613452609" sldId="1629"/>
        </pc:sldMkLst>
      </pc:sldChg>
      <pc:sldChg chg="add del">
        <pc:chgData name="Qafoku, Odeta" userId="fecf6807-49c5-402b-9973-daedc83b656c" providerId="ADAL" clId="{5776FCCB-9517-4BE1-825B-813B3EF90B66}" dt="2023-11-01T22:45:48.910" v="6" actId="47"/>
        <pc:sldMkLst>
          <pc:docMk/>
          <pc:sldMk cId="3894707833" sldId="1630"/>
        </pc:sldMkLst>
      </pc:sldChg>
      <pc:sldChg chg="del">
        <pc:chgData name="Qafoku, Odeta" userId="fecf6807-49c5-402b-9973-daedc83b656c" providerId="ADAL" clId="{5776FCCB-9517-4BE1-825B-813B3EF90B66}" dt="2023-11-01T22:45:10.006" v="1" actId="47"/>
        <pc:sldMkLst>
          <pc:docMk/>
          <pc:sldMk cId="2431136982" sldId="1632"/>
        </pc:sldMkLst>
      </pc:sldChg>
      <pc:sldChg chg="add del">
        <pc:chgData name="Qafoku, Odeta" userId="fecf6807-49c5-402b-9973-daedc83b656c" providerId="ADAL" clId="{5776FCCB-9517-4BE1-825B-813B3EF90B66}" dt="2023-11-01T22:45:53.539" v="7" actId="47"/>
        <pc:sldMkLst>
          <pc:docMk/>
          <pc:sldMk cId="2846183042" sldId="1633"/>
        </pc:sldMkLst>
      </pc:sldChg>
      <pc:sldChg chg="del">
        <pc:chgData name="Qafoku, Odeta" userId="fecf6807-49c5-402b-9973-daedc83b656c" providerId="ADAL" clId="{5776FCCB-9517-4BE1-825B-813B3EF90B66}" dt="2023-11-01T22:46:05.981" v="8" actId="47"/>
        <pc:sldMkLst>
          <pc:docMk/>
          <pc:sldMk cId="2860676265" sldId="1634"/>
        </pc:sldMkLst>
      </pc:sldChg>
      <pc:sldMasterChg chg="addSldLayout delSldLayout">
        <pc:chgData name="Qafoku, Odeta" userId="fecf6807-49c5-402b-9973-daedc83b656c" providerId="ADAL" clId="{5776FCCB-9517-4BE1-825B-813B3EF90B66}" dt="2023-11-01T22:45:53.539" v="7" actId="47"/>
        <pc:sldMasterMkLst>
          <pc:docMk/>
          <pc:sldMasterMk cId="3645444460" sldId="2147483736"/>
        </pc:sldMasterMkLst>
        <pc:sldLayoutChg chg="add del">
          <pc:chgData name="Qafoku, Odeta" userId="fecf6807-49c5-402b-9973-daedc83b656c" providerId="ADAL" clId="{5776FCCB-9517-4BE1-825B-813B3EF90B66}" dt="2023-11-01T22:45:53.539" v="7" actId="47"/>
          <pc:sldLayoutMkLst>
            <pc:docMk/>
            <pc:sldMasterMk cId="3645444460" sldId="2147483736"/>
            <pc:sldLayoutMk cId="3957332287" sldId="2147483738"/>
          </pc:sldLayoutMkLst>
        </pc:sldLayoutChg>
      </pc:sldMasterChg>
    </pc:docChg>
  </pc:docChgLst>
  <pc:docChgLst>
    <pc:chgData name="Leichty, Sarah I" userId="S::sarah.leichty@pnnl.gov::ac682d26-5e4d-4375-88ef-225f804bbb7e" providerId="AD" clId="Web-{9E814439-F63B-2548-A6A3-084C957362B1}"/>
    <pc:docChg chg="modSld">
      <pc:chgData name="Leichty, Sarah I" userId="S::sarah.leichty@pnnl.gov::ac682d26-5e4d-4375-88ef-225f804bbb7e" providerId="AD" clId="Web-{9E814439-F63B-2548-A6A3-084C957362B1}" dt="2023-11-16T01:06:33.332" v="1" actId="1076"/>
      <pc:docMkLst>
        <pc:docMk/>
      </pc:docMkLst>
      <pc:sldChg chg="delSp modSp">
        <pc:chgData name="Leichty, Sarah I" userId="S::sarah.leichty@pnnl.gov::ac682d26-5e4d-4375-88ef-225f804bbb7e" providerId="AD" clId="Web-{9E814439-F63B-2548-A6A3-084C957362B1}" dt="2023-11-16T01:06:33.332" v="1" actId="1076"/>
        <pc:sldMkLst>
          <pc:docMk/>
          <pc:sldMk cId="3389337185" sldId="1614"/>
        </pc:sldMkLst>
        <pc:spChg chg="mod">
          <ac:chgData name="Leichty, Sarah I" userId="S::sarah.leichty@pnnl.gov::ac682d26-5e4d-4375-88ef-225f804bbb7e" providerId="AD" clId="Web-{9E814439-F63B-2548-A6A3-084C957362B1}" dt="2023-11-16T01:06:33.332" v="1" actId="1076"/>
          <ac:spMkLst>
            <pc:docMk/>
            <pc:sldMk cId="3389337185" sldId="1614"/>
            <ac:spMk id="5" creationId="{8F37E77C-61F4-AF00-00F5-547970448C23}"/>
          </ac:spMkLst>
        </pc:spChg>
        <pc:picChg chg="del">
          <ac:chgData name="Leichty, Sarah I" userId="S::sarah.leichty@pnnl.gov::ac682d26-5e4d-4375-88ef-225f804bbb7e" providerId="AD" clId="Web-{9E814439-F63B-2548-A6A3-084C957362B1}" dt="2023-11-16T01:06:28.832" v="0"/>
          <ac:picMkLst>
            <pc:docMk/>
            <pc:sldMk cId="3389337185" sldId="1614"/>
            <ac:picMk id="3" creationId="{29668DF3-E6D4-F014-DD98-4B314F0C81FB}"/>
          </ac:picMkLst>
        </pc:picChg>
      </pc:sldChg>
    </pc:docChg>
  </pc:docChgLst>
  <pc:docChgLst>
    <pc:chgData name="Leichty, Sarah I" userId="S::sarah.leichty@pnnl.gov::ac682d26-5e4d-4375-88ef-225f804bbb7e" providerId="AD" clId="Web-{AD8087E3-0A2E-A710-ABE5-3AD1A25B3E11}"/>
    <pc:docChg chg="addSld delSld modSld sldOrd modSection">
      <pc:chgData name="Leichty, Sarah I" userId="S::sarah.leichty@pnnl.gov::ac682d26-5e4d-4375-88ef-225f804bbb7e" providerId="AD" clId="Web-{AD8087E3-0A2E-A710-ABE5-3AD1A25B3E11}" dt="2023-11-02T20:35:56.852" v="130"/>
      <pc:docMkLst>
        <pc:docMk/>
      </pc:docMkLst>
      <pc:sldChg chg="addSp delSp modSp">
        <pc:chgData name="Leichty, Sarah I" userId="S::sarah.leichty@pnnl.gov::ac682d26-5e4d-4375-88ef-225f804bbb7e" providerId="AD" clId="Web-{AD8087E3-0A2E-A710-ABE5-3AD1A25B3E11}" dt="2023-11-02T20:09:02.689" v="129" actId="1076"/>
        <pc:sldMkLst>
          <pc:docMk/>
          <pc:sldMk cId="4104322400" sldId="1602"/>
        </pc:sldMkLst>
        <pc:spChg chg="mod">
          <ac:chgData name="Leichty, Sarah I" userId="S::sarah.leichty@pnnl.gov::ac682d26-5e4d-4375-88ef-225f804bbb7e" providerId="AD" clId="Web-{AD8087E3-0A2E-A710-ABE5-3AD1A25B3E11}" dt="2023-11-02T20:09:02.689" v="129" actId="1076"/>
          <ac:spMkLst>
            <pc:docMk/>
            <pc:sldMk cId="4104322400" sldId="1602"/>
            <ac:spMk id="3" creationId="{400B7366-F396-872C-A5D0-2C8FAAC42CA9}"/>
          </ac:spMkLst>
        </pc:spChg>
        <pc:picChg chg="add mod">
          <ac:chgData name="Leichty, Sarah I" userId="S::sarah.leichty@pnnl.gov::ac682d26-5e4d-4375-88ef-225f804bbb7e" providerId="AD" clId="Web-{AD8087E3-0A2E-A710-ABE5-3AD1A25B3E11}" dt="2023-11-02T20:08:47.532" v="128" actId="1076"/>
          <ac:picMkLst>
            <pc:docMk/>
            <pc:sldMk cId="4104322400" sldId="1602"/>
            <ac:picMk id="2" creationId="{0ABAA16F-73A8-BBF2-D680-63F44E546513}"/>
          </ac:picMkLst>
        </pc:picChg>
        <pc:picChg chg="add mod">
          <ac:chgData name="Leichty, Sarah I" userId="S::sarah.leichty@pnnl.gov::ac682d26-5e4d-4375-88ef-225f804bbb7e" providerId="AD" clId="Web-{AD8087E3-0A2E-A710-ABE5-3AD1A25B3E11}" dt="2023-11-02T20:08:40.329" v="127" actId="1076"/>
          <ac:picMkLst>
            <pc:docMk/>
            <pc:sldMk cId="4104322400" sldId="1602"/>
            <ac:picMk id="5" creationId="{61E62C88-3087-D527-A9FF-68CBBB61BD1A}"/>
          </ac:picMkLst>
        </pc:picChg>
        <pc:picChg chg="del">
          <ac:chgData name="Leichty, Sarah I" userId="S::sarah.leichty@pnnl.gov::ac682d26-5e4d-4375-88ef-225f804bbb7e" providerId="AD" clId="Web-{AD8087E3-0A2E-A710-ABE5-3AD1A25B3E11}" dt="2023-11-02T19:59:24.495" v="40"/>
          <ac:picMkLst>
            <pc:docMk/>
            <pc:sldMk cId="4104322400" sldId="1602"/>
            <ac:picMk id="7" creationId="{9C26E5FE-FA59-D774-6D15-8B8140E9DBA6}"/>
          </ac:picMkLst>
        </pc:picChg>
      </pc:sldChg>
      <pc:sldChg chg="ord">
        <pc:chgData name="Leichty, Sarah I" userId="S::sarah.leichty@pnnl.gov::ac682d26-5e4d-4375-88ef-225f804bbb7e" providerId="AD" clId="Web-{AD8087E3-0A2E-A710-ABE5-3AD1A25B3E11}" dt="2023-11-02T20:35:56.852" v="130"/>
        <pc:sldMkLst>
          <pc:docMk/>
          <pc:sldMk cId="3389337185" sldId="1614"/>
        </pc:sldMkLst>
      </pc:sldChg>
      <pc:sldChg chg="modSp add">
        <pc:chgData name="Leichty, Sarah I" userId="S::sarah.leichty@pnnl.gov::ac682d26-5e4d-4375-88ef-225f804bbb7e" providerId="AD" clId="Web-{AD8087E3-0A2E-A710-ABE5-3AD1A25B3E11}" dt="2023-11-02T19:34:20.330" v="6"/>
        <pc:sldMkLst>
          <pc:docMk/>
          <pc:sldMk cId="2900952327" sldId="1637"/>
        </pc:sldMkLst>
        <pc:graphicFrameChg chg="mod modGraphic">
          <ac:chgData name="Leichty, Sarah I" userId="S::sarah.leichty@pnnl.gov::ac682d26-5e4d-4375-88ef-225f804bbb7e" providerId="AD" clId="Web-{AD8087E3-0A2E-A710-ABE5-3AD1A25B3E11}" dt="2023-11-02T19:34:20.330" v="6"/>
          <ac:graphicFrameMkLst>
            <pc:docMk/>
            <pc:sldMk cId="2900952327" sldId="1637"/>
            <ac:graphicFrameMk id="5" creationId="{54430782-3C1A-C217-A386-52CA781F9AF4}"/>
          </ac:graphicFrameMkLst>
        </pc:graphicFrameChg>
      </pc:sldChg>
      <pc:sldChg chg="add del">
        <pc:chgData name="Leichty, Sarah I" userId="S::sarah.leichty@pnnl.gov::ac682d26-5e4d-4375-88ef-225f804bbb7e" providerId="AD" clId="Web-{AD8087E3-0A2E-A710-ABE5-3AD1A25B3E11}" dt="2023-11-02T19:35:03.049" v="12"/>
        <pc:sldMkLst>
          <pc:docMk/>
          <pc:sldMk cId="511514210" sldId="1638"/>
        </pc:sldMkLst>
      </pc:sldChg>
      <pc:sldChg chg="add del">
        <pc:chgData name="Leichty, Sarah I" userId="S::sarah.leichty@pnnl.gov::ac682d26-5e4d-4375-88ef-225f804bbb7e" providerId="AD" clId="Web-{AD8087E3-0A2E-A710-ABE5-3AD1A25B3E11}" dt="2023-11-02T19:35:13.112" v="14"/>
        <pc:sldMkLst>
          <pc:docMk/>
          <pc:sldMk cId="2435495078" sldId="1638"/>
        </pc:sldMkLst>
      </pc:sldChg>
      <pc:sldChg chg="add replId">
        <pc:chgData name="Leichty, Sarah I" userId="S::sarah.leichty@pnnl.gov::ac682d26-5e4d-4375-88ef-225f804bbb7e" providerId="AD" clId="Web-{AD8087E3-0A2E-A710-ABE5-3AD1A25B3E11}" dt="2023-11-02T19:36:22.988" v="17"/>
        <pc:sldMkLst>
          <pc:docMk/>
          <pc:sldMk cId="2756762750" sldId="1638"/>
        </pc:sldMkLst>
      </pc:sldChg>
      <pc:sldChg chg="add del">
        <pc:chgData name="Leichty, Sarah I" userId="S::sarah.leichty@pnnl.gov::ac682d26-5e4d-4375-88ef-225f804bbb7e" providerId="AD" clId="Web-{AD8087E3-0A2E-A710-ABE5-3AD1A25B3E11}" dt="2023-11-02T19:34:54.643" v="10"/>
        <pc:sldMkLst>
          <pc:docMk/>
          <pc:sldMk cId="3146089018" sldId="1638"/>
        </pc:sldMkLst>
      </pc:sldChg>
      <pc:sldChg chg="add del">
        <pc:chgData name="Leichty, Sarah I" userId="S::sarah.leichty@pnnl.gov::ac682d26-5e4d-4375-88ef-225f804bbb7e" providerId="AD" clId="Web-{AD8087E3-0A2E-A710-ABE5-3AD1A25B3E11}" dt="2023-11-02T19:35:27.143" v="16"/>
        <pc:sldMkLst>
          <pc:docMk/>
          <pc:sldMk cId="3441972812" sldId="1638"/>
        </pc:sldMkLst>
      </pc:sldChg>
      <pc:sldChg chg="new del ord">
        <pc:chgData name="Leichty, Sarah I" userId="S::sarah.leichty@pnnl.gov::ac682d26-5e4d-4375-88ef-225f804bbb7e" providerId="AD" clId="Web-{AD8087E3-0A2E-A710-ABE5-3AD1A25B3E11}" dt="2023-11-02T19:38:03.520" v="35"/>
        <pc:sldMkLst>
          <pc:docMk/>
          <pc:sldMk cId="1341812342" sldId="1639"/>
        </pc:sldMkLst>
      </pc:sldChg>
      <pc:sldChg chg="add del">
        <pc:chgData name="Leichty, Sarah I" userId="S::sarah.leichty@pnnl.gov::ac682d26-5e4d-4375-88ef-225f804bbb7e" providerId="AD" clId="Web-{AD8087E3-0A2E-A710-ABE5-3AD1A25B3E11}" dt="2023-11-02T19:34:52.080" v="9"/>
        <pc:sldMkLst>
          <pc:docMk/>
          <pc:sldMk cId="1911502707" sldId="1639"/>
        </pc:sldMkLst>
      </pc:sldChg>
      <pc:sldChg chg="add del replId">
        <pc:chgData name="Leichty, Sarah I" userId="S::sarah.leichty@pnnl.gov::ac682d26-5e4d-4375-88ef-225f804bbb7e" providerId="AD" clId="Web-{AD8087E3-0A2E-A710-ABE5-3AD1A25B3E11}" dt="2023-11-02T19:37:30.317" v="30"/>
        <pc:sldMkLst>
          <pc:docMk/>
          <pc:sldMk cId="517152826" sldId="1640"/>
        </pc:sldMkLst>
      </pc:sldChg>
      <pc:sldChg chg="add">
        <pc:chgData name="Leichty, Sarah I" userId="S::sarah.leichty@pnnl.gov::ac682d26-5e4d-4375-88ef-225f804bbb7e" providerId="AD" clId="Web-{AD8087E3-0A2E-A710-ABE5-3AD1A25B3E11}" dt="2023-11-02T19:37:50.395" v="32"/>
        <pc:sldMkLst>
          <pc:docMk/>
          <pc:sldMk cId="1655956897" sldId="1640"/>
        </pc:sldMkLst>
      </pc:sldChg>
      <pc:sldChg chg="add del replId">
        <pc:chgData name="Leichty, Sarah I" userId="S::sarah.leichty@pnnl.gov::ac682d26-5e4d-4375-88ef-225f804bbb7e" providerId="AD" clId="Web-{AD8087E3-0A2E-A710-ABE5-3AD1A25B3E11}" dt="2023-11-02T19:37:19.192" v="26"/>
        <pc:sldMkLst>
          <pc:docMk/>
          <pc:sldMk cId="1848971962" sldId="1640"/>
        </pc:sldMkLst>
      </pc:sldChg>
      <pc:sldChg chg="add del replId">
        <pc:chgData name="Leichty, Sarah I" userId="S::sarah.leichty@pnnl.gov::ac682d26-5e4d-4375-88ef-225f804bbb7e" providerId="AD" clId="Web-{AD8087E3-0A2E-A710-ABE5-3AD1A25B3E11}" dt="2023-11-02T19:36:52.238" v="22"/>
        <pc:sldMkLst>
          <pc:docMk/>
          <pc:sldMk cId="2136598583" sldId="1640"/>
        </pc:sldMkLst>
      </pc:sldChg>
      <pc:sldChg chg="add del replId">
        <pc:chgData name="Leichty, Sarah I" userId="S::sarah.leichty@pnnl.gov::ac682d26-5e4d-4375-88ef-225f804bbb7e" providerId="AD" clId="Web-{AD8087E3-0A2E-A710-ABE5-3AD1A25B3E11}" dt="2023-11-02T19:37:12.363" v="24"/>
        <pc:sldMkLst>
          <pc:docMk/>
          <pc:sldMk cId="2288952682" sldId="1640"/>
        </pc:sldMkLst>
      </pc:sldChg>
      <pc:sldChg chg="add del replId">
        <pc:chgData name="Leichty, Sarah I" userId="S::sarah.leichty@pnnl.gov::ac682d26-5e4d-4375-88ef-225f804bbb7e" providerId="AD" clId="Web-{AD8087E3-0A2E-A710-ABE5-3AD1A25B3E11}" dt="2023-11-02T19:36:43.441" v="20"/>
        <pc:sldMkLst>
          <pc:docMk/>
          <pc:sldMk cId="3380128511" sldId="1640"/>
        </pc:sldMkLst>
      </pc:sldChg>
      <pc:sldChg chg="add del replId">
        <pc:chgData name="Leichty, Sarah I" userId="S::sarah.leichty@pnnl.gov::ac682d26-5e4d-4375-88ef-225f804bbb7e" providerId="AD" clId="Web-{AD8087E3-0A2E-A710-ABE5-3AD1A25B3E11}" dt="2023-11-02T19:37:28.051" v="29"/>
        <pc:sldMkLst>
          <pc:docMk/>
          <pc:sldMk cId="422329749" sldId="1641"/>
        </pc:sldMkLst>
      </pc:sldChg>
      <pc:sldChg chg="add ord">
        <pc:chgData name="Leichty, Sarah I" userId="S::sarah.leichty@pnnl.gov::ac682d26-5e4d-4375-88ef-225f804bbb7e" providerId="AD" clId="Web-{AD8087E3-0A2E-A710-ABE5-3AD1A25B3E11}" dt="2023-11-02T19:38:01.817" v="34"/>
        <pc:sldMkLst>
          <pc:docMk/>
          <pc:sldMk cId="1101456256" sldId="1641"/>
        </pc:sldMkLst>
      </pc:sldChg>
      <pc:sldChg chg="add">
        <pc:chgData name="Leichty, Sarah I" userId="S::sarah.leichty@pnnl.gov::ac682d26-5e4d-4375-88ef-225f804bbb7e" providerId="AD" clId="Web-{AD8087E3-0A2E-A710-ABE5-3AD1A25B3E11}" dt="2023-11-02T19:38:12.692" v="36"/>
        <pc:sldMkLst>
          <pc:docMk/>
          <pc:sldMk cId="2055569673" sldId="1642"/>
        </pc:sldMkLst>
      </pc:sldChg>
      <pc:sldChg chg="new del">
        <pc:chgData name="Leichty, Sarah I" userId="S::sarah.leichty@pnnl.gov::ac682d26-5e4d-4375-88ef-225f804bbb7e" providerId="AD" clId="Web-{AD8087E3-0A2E-A710-ABE5-3AD1A25B3E11}" dt="2023-11-02T19:59:18.838" v="38"/>
        <pc:sldMkLst>
          <pc:docMk/>
          <pc:sldMk cId="239822779" sldId="1643"/>
        </pc:sldMkLst>
      </pc:sldChg>
      <pc:sldChg chg="add replId">
        <pc:chgData name="Leichty, Sarah I" userId="S::sarah.leichty@pnnl.gov::ac682d26-5e4d-4375-88ef-225f804bbb7e" providerId="AD" clId="Web-{AD8087E3-0A2E-A710-ABE5-3AD1A25B3E11}" dt="2023-11-02T19:59:21.901" v="39"/>
        <pc:sldMkLst>
          <pc:docMk/>
          <pc:sldMk cId="1127376393" sldId="1643"/>
        </pc:sldMkLst>
      </pc:sldChg>
    </pc:docChg>
  </pc:docChgLst>
  <pc:docChgLst>
    <pc:chgData name="Qafoku, Odeta" userId="S::odeta.qafoku@pnnl.gov::fecf6807-49c5-402b-9973-daedc83b656c" providerId="AD" clId="Web-{79E3AE9B-1C4E-34EA-BF84-B759D9F775A3}"/>
    <pc:docChg chg="modSld">
      <pc:chgData name="Qafoku, Odeta" userId="S::odeta.qafoku@pnnl.gov::fecf6807-49c5-402b-9973-daedc83b656c" providerId="AD" clId="Web-{79E3AE9B-1C4E-34EA-BF84-B759D9F775A3}" dt="2023-11-02T03:19:46.260" v="233" actId="20577"/>
      <pc:docMkLst>
        <pc:docMk/>
      </pc:docMkLst>
      <pc:sldChg chg="modSp">
        <pc:chgData name="Qafoku, Odeta" userId="S::odeta.qafoku@pnnl.gov::fecf6807-49c5-402b-9973-daedc83b656c" providerId="AD" clId="Web-{79E3AE9B-1C4E-34EA-BF84-B759D9F775A3}" dt="2023-11-02T03:09:55.058" v="4" actId="20577"/>
        <pc:sldMkLst>
          <pc:docMk/>
          <pc:sldMk cId="3771140365" sldId="1592"/>
        </pc:sldMkLst>
        <pc:spChg chg="mod">
          <ac:chgData name="Qafoku, Odeta" userId="S::odeta.qafoku@pnnl.gov::fecf6807-49c5-402b-9973-daedc83b656c" providerId="AD" clId="Web-{79E3AE9B-1C4E-34EA-BF84-B759D9F775A3}" dt="2023-11-02T03:09:55.058" v="4" actId="20577"/>
          <ac:spMkLst>
            <pc:docMk/>
            <pc:sldMk cId="3771140365" sldId="1592"/>
            <ac:spMk id="13" creationId="{F4C64969-988F-DC34-61E2-160765683936}"/>
          </ac:spMkLst>
        </pc:spChg>
      </pc:sldChg>
      <pc:sldChg chg="addSp delSp modSp addAnim delAnim">
        <pc:chgData name="Qafoku, Odeta" userId="S::odeta.qafoku@pnnl.gov::fecf6807-49c5-402b-9973-daedc83b656c" providerId="AD" clId="Web-{79E3AE9B-1C4E-34EA-BF84-B759D9F775A3}" dt="2023-11-02T03:16:32.411" v="202" actId="1076"/>
        <pc:sldMkLst>
          <pc:docMk/>
          <pc:sldMk cId="708100984" sldId="1610"/>
        </pc:sldMkLst>
        <pc:spChg chg="mod">
          <ac:chgData name="Qafoku, Odeta" userId="S::odeta.qafoku@pnnl.gov::fecf6807-49c5-402b-9973-daedc83b656c" providerId="AD" clId="Web-{79E3AE9B-1C4E-34EA-BF84-B759D9F775A3}" dt="2023-11-02T03:14:06.220" v="144" actId="20577"/>
          <ac:spMkLst>
            <pc:docMk/>
            <pc:sldMk cId="708100984" sldId="1610"/>
            <ac:spMk id="2" creationId="{D08E7C68-4DCA-8273-CF6C-54F5F8BBDCD7}"/>
          </ac:spMkLst>
        </pc:spChg>
        <pc:spChg chg="mod">
          <ac:chgData name="Qafoku, Odeta" userId="S::odeta.qafoku@pnnl.gov::fecf6807-49c5-402b-9973-daedc83b656c" providerId="AD" clId="Web-{79E3AE9B-1C4E-34EA-BF84-B759D9F775A3}" dt="2023-11-02T03:14:35.018" v="161" actId="20577"/>
          <ac:spMkLst>
            <pc:docMk/>
            <pc:sldMk cId="708100984" sldId="1610"/>
            <ac:spMk id="3" creationId="{EA90651E-9805-D332-4C90-05C9DAB96143}"/>
          </ac:spMkLst>
        </pc:spChg>
        <pc:spChg chg="mod">
          <ac:chgData name="Qafoku, Odeta" userId="S::odeta.qafoku@pnnl.gov::fecf6807-49c5-402b-9973-daedc83b656c" providerId="AD" clId="Web-{79E3AE9B-1C4E-34EA-BF84-B759D9F775A3}" dt="2023-11-02T03:14:56.597" v="178" actId="1076"/>
          <ac:spMkLst>
            <pc:docMk/>
            <pc:sldMk cId="708100984" sldId="1610"/>
            <ac:spMk id="6" creationId="{63509EA5-0BCE-24C0-192D-2DEEC3559D9E}"/>
          </ac:spMkLst>
        </pc:spChg>
        <pc:spChg chg="mod">
          <ac:chgData name="Qafoku, Odeta" userId="S::odeta.qafoku@pnnl.gov::fecf6807-49c5-402b-9973-daedc83b656c" providerId="AD" clId="Web-{79E3AE9B-1C4E-34EA-BF84-B759D9F775A3}" dt="2023-11-02T03:14:48.346" v="174" actId="20577"/>
          <ac:spMkLst>
            <pc:docMk/>
            <pc:sldMk cId="708100984" sldId="1610"/>
            <ac:spMk id="8" creationId="{0A859721-841C-001E-0EB0-D2A6A7461B42}"/>
          </ac:spMkLst>
        </pc:spChg>
        <pc:spChg chg="mod">
          <ac:chgData name="Qafoku, Odeta" userId="S::odeta.qafoku@pnnl.gov::fecf6807-49c5-402b-9973-daedc83b656c" providerId="AD" clId="Web-{79E3AE9B-1C4E-34EA-BF84-B759D9F775A3}" dt="2023-11-02T03:12:54.562" v="117" actId="20577"/>
          <ac:spMkLst>
            <pc:docMk/>
            <pc:sldMk cId="708100984" sldId="1610"/>
            <ac:spMk id="9" creationId="{BEDFB2B6-CD15-5175-19AC-65E58ADCA141}"/>
          </ac:spMkLst>
        </pc:spChg>
        <pc:spChg chg="mod">
          <ac:chgData name="Qafoku, Odeta" userId="S::odeta.qafoku@pnnl.gov::fecf6807-49c5-402b-9973-daedc83b656c" providerId="AD" clId="Web-{79E3AE9B-1C4E-34EA-BF84-B759D9F775A3}" dt="2023-11-02T03:15:14.738" v="185" actId="1076"/>
          <ac:spMkLst>
            <pc:docMk/>
            <pc:sldMk cId="708100984" sldId="1610"/>
            <ac:spMk id="10" creationId="{ECFBCF0C-89E1-88C4-14C3-00146A43D2EE}"/>
          </ac:spMkLst>
        </pc:spChg>
        <pc:spChg chg="add del mod">
          <ac:chgData name="Qafoku, Odeta" userId="S::odeta.qafoku@pnnl.gov::fecf6807-49c5-402b-9973-daedc83b656c" providerId="AD" clId="Web-{79E3AE9B-1C4E-34EA-BF84-B759D9F775A3}" dt="2023-11-02T03:15:45.957" v="194"/>
          <ac:spMkLst>
            <pc:docMk/>
            <pc:sldMk cId="708100984" sldId="1610"/>
            <ac:spMk id="15" creationId="{F68D4BF1-1A7A-D244-FC52-3E98D1086B00}"/>
          </ac:spMkLst>
        </pc:spChg>
        <pc:spChg chg="add del mod">
          <ac:chgData name="Qafoku, Odeta" userId="S::odeta.qafoku@pnnl.gov::fecf6807-49c5-402b-9973-daedc83b656c" providerId="AD" clId="Web-{79E3AE9B-1C4E-34EA-BF84-B759D9F775A3}" dt="2023-11-02T03:15:41.426" v="193"/>
          <ac:spMkLst>
            <pc:docMk/>
            <pc:sldMk cId="708100984" sldId="1610"/>
            <ac:spMk id="16" creationId="{9557D14B-8109-3E7A-04FC-0654F428C3DB}"/>
          </ac:spMkLst>
        </pc:spChg>
        <pc:spChg chg="add mod">
          <ac:chgData name="Qafoku, Odeta" userId="S::odeta.qafoku@pnnl.gov::fecf6807-49c5-402b-9973-daedc83b656c" providerId="AD" clId="Web-{79E3AE9B-1C4E-34EA-BF84-B759D9F775A3}" dt="2023-11-02T03:16:32.411" v="202" actId="1076"/>
          <ac:spMkLst>
            <pc:docMk/>
            <pc:sldMk cId="708100984" sldId="1610"/>
            <ac:spMk id="17" creationId="{F176EB1F-30F2-9123-AC7A-CD2E55929EB0}"/>
          </ac:spMkLst>
        </pc:spChg>
        <pc:picChg chg="mod">
          <ac:chgData name="Qafoku, Odeta" userId="S::odeta.qafoku@pnnl.gov::fecf6807-49c5-402b-9973-daedc83b656c" providerId="AD" clId="Web-{79E3AE9B-1C4E-34EA-BF84-B759D9F775A3}" dt="2023-11-02T03:16:25.458" v="201" actId="1076"/>
          <ac:picMkLst>
            <pc:docMk/>
            <pc:sldMk cId="708100984" sldId="1610"/>
            <ac:picMk id="14" creationId="{3D8302B3-CD30-FCB8-47B5-44D4FEA3EC7B}"/>
          </ac:picMkLst>
        </pc:picChg>
      </pc:sldChg>
      <pc:sldChg chg="modSp">
        <pc:chgData name="Qafoku, Odeta" userId="S::odeta.qafoku@pnnl.gov::fecf6807-49c5-402b-9973-daedc83b656c" providerId="AD" clId="Web-{79E3AE9B-1C4E-34EA-BF84-B759D9F775A3}" dt="2023-11-02T03:10:32.496" v="9" actId="1076"/>
        <pc:sldMkLst>
          <pc:docMk/>
          <pc:sldMk cId="2274914708" sldId="1611"/>
        </pc:sldMkLst>
        <pc:spChg chg="mod">
          <ac:chgData name="Qafoku, Odeta" userId="S::odeta.qafoku@pnnl.gov::fecf6807-49c5-402b-9973-daedc83b656c" providerId="AD" clId="Web-{79E3AE9B-1C4E-34EA-BF84-B759D9F775A3}" dt="2023-11-02T03:10:28.590" v="8" actId="1076"/>
          <ac:spMkLst>
            <pc:docMk/>
            <pc:sldMk cId="2274914708" sldId="1611"/>
            <ac:spMk id="7" creationId="{E2D38DED-2602-ED0F-6C2C-08A1999DE4D7}"/>
          </ac:spMkLst>
        </pc:spChg>
        <pc:spChg chg="mod">
          <ac:chgData name="Qafoku, Odeta" userId="S::odeta.qafoku@pnnl.gov::fecf6807-49c5-402b-9973-daedc83b656c" providerId="AD" clId="Web-{79E3AE9B-1C4E-34EA-BF84-B759D9F775A3}" dt="2023-11-02T03:10:32.496" v="9" actId="1076"/>
          <ac:spMkLst>
            <pc:docMk/>
            <pc:sldMk cId="2274914708" sldId="1611"/>
            <ac:spMk id="10" creationId="{ECFBCF0C-89E1-88C4-14C3-00146A43D2EE}"/>
          </ac:spMkLst>
        </pc:spChg>
      </pc:sldChg>
      <pc:sldChg chg="modSp">
        <pc:chgData name="Qafoku, Odeta" userId="S::odeta.qafoku@pnnl.gov::fecf6807-49c5-402b-9973-daedc83b656c" providerId="AD" clId="Web-{79E3AE9B-1C4E-34EA-BF84-B759D9F775A3}" dt="2023-11-02T03:19:46.260" v="233" actId="20577"/>
        <pc:sldMkLst>
          <pc:docMk/>
          <pc:sldMk cId="1501544032" sldId="1627"/>
        </pc:sldMkLst>
        <pc:spChg chg="mod">
          <ac:chgData name="Qafoku, Odeta" userId="S::odeta.qafoku@pnnl.gov::fecf6807-49c5-402b-9973-daedc83b656c" providerId="AD" clId="Web-{79E3AE9B-1C4E-34EA-BF84-B759D9F775A3}" dt="2023-11-02T03:19:46.260" v="233" actId="20577"/>
          <ac:spMkLst>
            <pc:docMk/>
            <pc:sldMk cId="1501544032" sldId="1627"/>
            <ac:spMk id="7" creationId="{E2D38DED-2602-ED0F-6C2C-08A1999DE4D7}"/>
          </ac:spMkLst>
        </pc:spChg>
        <pc:spChg chg="mod">
          <ac:chgData name="Qafoku, Odeta" userId="S::odeta.qafoku@pnnl.gov::fecf6807-49c5-402b-9973-daedc83b656c" providerId="AD" clId="Web-{79E3AE9B-1C4E-34EA-BF84-B759D9F775A3}" dt="2023-11-02T03:16:56.803" v="206" actId="14100"/>
          <ac:spMkLst>
            <pc:docMk/>
            <pc:sldMk cId="1501544032" sldId="1627"/>
            <ac:spMk id="17" creationId="{F7564C6D-5F2F-8E4F-DB86-3F1E4C39AA37}"/>
          </ac:spMkLst>
        </pc:spChg>
      </pc:sldChg>
    </pc:docChg>
  </pc:docChgLst>
  <pc:docChgLst>
    <pc:chgData name="Qafoku, Odeta" userId="fecf6807-49c5-402b-9973-daedc83b656c" providerId="ADAL" clId="{7EA22F0C-EB98-4866-AEA1-0025F91C6C96}"/>
    <pc:docChg chg="undo redo custSel addSld delSld modSld sldOrd modSection">
      <pc:chgData name="Qafoku, Odeta" userId="fecf6807-49c5-402b-9973-daedc83b656c" providerId="ADAL" clId="{7EA22F0C-EB98-4866-AEA1-0025F91C6C96}" dt="2023-11-03T00:21:27.685" v="8176"/>
      <pc:docMkLst>
        <pc:docMk/>
      </pc:docMkLst>
      <pc:sldChg chg="addSp modSp mod">
        <pc:chgData name="Qafoku, Odeta" userId="fecf6807-49c5-402b-9973-daedc83b656c" providerId="ADAL" clId="{7EA22F0C-EB98-4866-AEA1-0025F91C6C96}" dt="2023-11-03T00:05:33.160" v="8161" actId="1076"/>
        <pc:sldMkLst>
          <pc:docMk/>
          <pc:sldMk cId="3771140365" sldId="1592"/>
        </pc:sldMkLst>
        <pc:spChg chg="mod">
          <ac:chgData name="Qafoku, Odeta" userId="fecf6807-49c5-402b-9973-daedc83b656c" providerId="ADAL" clId="{7EA22F0C-EB98-4866-AEA1-0025F91C6C96}" dt="2023-11-02T19:35:22.348" v="809" actId="1076"/>
          <ac:spMkLst>
            <pc:docMk/>
            <pc:sldMk cId="3771140365" sldId="1592"/>
            <ac:spMk id="3" creationId="{667D61C6-F036-BE7F-1CFD-51D64E137172}"/>
          </ac:spMkLst>
        </pc:spChg>
        <pc:spChg chg="add mod">
          <ac:chgData name="Qafoku, Odeta" userId="fecf6807-49c5-402b-9973-daedc83b656c" providerId="ADAL" clId="{7EA22F0C-EB98-4866-AEA1-0025F91C6C96}" dt="2023-11-03T00:05:29.436" v="8160" actId="14100"/>
          <ac:spMkLst>
            <pc:docMk/>
            <pc:sldMk cId="3771140365" sldId="1592"/>
            <ac:spMk id="5" creationId="{CF229555-6A16-DB33-45FC-58BC52A437A5}"/>
          </ac:spMkLst>
        </pc:spChg>
        <pc:spChg chg="mod">
          <ac:chgData name="Qafoku, Odeta" userId="fecf6807-49c5-402b-9973-daedc83b656c" providerId="ADAL" clId="{7EA22F0C-EB98-4866-AEA1-0025F91C6C96}" dt="2023-11-03T00:05:33.160" v="8161" actId="1076"/>
          <ac:spMkLst>
            <pc:docMk/>
            <pc:sldMk cId="3771140365" sldId="1592"/>
            <ac:spMk id="13" creationId="{F4C64969-988F-DC34-61E2-160765683936}"/>
          </ac:spMkLst>
        </pc:spChg>
      </pc:sldChg>
      <pc:sldChg chg="addSp modSp mod modNotesTx">
        <pc:chgData name="Qafoku, Odeta" userId="fecf6807-49c5-402b-9973-daedc83b656c" providerId="ADAL" clId="{7EA22F0C-EB98-4866-AEA1-0025F91C6C96}" dt="2023-11-02T19:39:23.748" v="1189" actId="20577"/>
        <pc:sldMkLst>
          <pc:docMk/>
          <pc:sldMk cId="3350644223" sldId="1593"/>
        </pc:sldMkLst>
        <pc:picChg chg="mod">
          <ac:chgData name="Qafoku, Odeta" userId="fecf6807-49c5-402b-9973-daedc83b656c" providerId="ADAL" clId="{7EA22F0C-EB98-4866-AEA1-0025F91C6C96}" dt="2023-11-02T19:38:10.156" v="891" actId="1076"/>
          <ac:picMkLst>
            <pc:docMk/>
            <pc:sldMk cId="3350644223" sldId="1593"/>
            <ac:picMk id="21" creationId="{145198B5-CAD4-CEED-EADD-F743A4D41748}"/>
          </ac:picMkLst>
        </pc:picChg>
        <pc:picChg chg="add mod">
          <ac:chgData name="Qafoku, Odeta" userId="fecf6807-49c5-402b-9973-daedc83b656c" providerId="ADAL" clId="{7EA22F0C-EB98-4866-AEA1-0025F91C6C96}" dt="2023-11-02T19:38:13.451" v="892" actId="1076"/>
          <ac:picMkLst>
            <pc:docMk/>
            <pc:sldMk cId="3350644223" sldId="1593"/>
            <ac:picMk id="1026" creationId="{5A2E90FE-6103-14A1-442F-E4DFBC0FD66E}"/>
          </ac:picMkLst>
        </pc:picChg>
      </pc:sldChg>
      <pc:sldChg chg="modSp mod modNotesTx">
        <pc:chgData name="Qafoku, Odeta" userId="fecf6807-49c5-402b-9973-daedc83b656c" providerId="ADAL" clId="{7EA22F0C-EB98-4866-AEA1-0025F91C6C96}" dt="2023-11-02T23:24:29.491" v="6343" actId="20577"/>
        <pc:sldMkLst>
          <pc:docMk/>
          <pc:sldMk cId="379166876" sldId="1605"/>
        </pc:sldMkLst>
        <pc:spChg chg="mod">
          <ac:chgData name="Qafoku, Odeta" userId="fecf6807-49c5-402b-9973-daedc83b656c" providerId="ADAL" clId="{7EA22F0C-EB98-4866-AEA1-0025F91C6C96}" dt="2023-11-02T23:11:32.082" v="5469" actId="1076"/>
          <ac:spMkLst>
            <pc:docMk/>
            <pc:sldMk cId="379166876" sldId="1605"/>
            <ac:spMk id="3" creationId="{3CAFE979-074B-F607-ED03-EAF0F365E0E2}"/>
          </ac:spMkLst>
        </pc:spChg>
        <pc:spChg chg="mod">
          <ac:chgData name="Qafoku, Odeta" userId="fecf6807-49c5-402b-9973-daedc83b656c" providerId="ADAL" clId="{7EA22F0C-EB98-4866-AEA1-0025F91C6C96}" dt="2023-11-02T19:42:54.858" v="1242" actId="20577"/>
          <ac:spMkLst>
            <pc:docMk/>
            <pc:sldMk cId="379166876" sldId="1605"/>
            <ac:spMk id="10" creationId="{ECFBCF0C-89E1-88C4-14C3-00146A43D2EE}"/>
          </ac:spMkLst>
        </pc:spChg>
        <pc:graphicFrameChg chg="mod modGraphic">
          <ac:chgData name="Qafoku, Odeta" userId="fecf6807-49c5-402b-9973-daedc83b656c" providerId="ADAL" clId="{7EA22F0C-EB98-4866-AEA1-0025F91C6C96}" dt="2023-11-02T19:43:21.078" v="1296" actId="14100"/>
          <ac:graphicFrameMkLst>
            <pc:docMk/>
            <pc:sldMk cId="379166876" sldId="1605"/>
            <ac:graphicFrameMk id="5" creationId="{3488EFE0-54B0-2AB0-EFFD-C92D9EB5A0A7}"/>
          </ac:graphicFrameMkLst>
        </pc:graphicFrameChg>
        <pc:picChg chg="mod">
          <ac:chgData name="Qafoku, Odeta" userId="fecf6807-49c5-402b-9973-daedc83b656c" providerId="ADAL" clId="{7EA22F0C-EB98-4866-AEA1-0025F91C6C96}" dt="2023-11-02T19:43:29.488" v="1298" actId="14100"/>
          <ac:picMkLst>
            <pc:docMk/>
            <pc:sldMk cId="379166876" sldId="1605"/>
            <ac:picMk id="11" creationId="{FE68F758-3039-CA9D-6BD7-CD756707BA5F}"/>
          </ac:picMkLst>
        </pc:picChg>
        <pc:picChg chg="mod">
          <ac:chgData name="Qafoku, Odeta" userId="fecf6807-49c5-402b-9973-daedc83b656c" providerId="ADAL" clId="{7EA22F0C-EB98-4866-AEA1-0025F91C6C96}" dt="2023-11-02T19:42:11.613" v="1206" actId="1076"/>
          <ac:picMkLst>
            <pc:docMk/>
            <pc:sldMk cId="379166876" sldId="1605"/>
            <ac:picMk id="14" creationId="{3D8302B3-CD30-FCB8-47B5-44D4FEA3EC7B}"/>
          </ac:picMkLst>
        </pc:picChg>
      </pc:sldChg>
      <pc:sldChg chg="del">
        <pc:chgData name="Qafoku, Odeta" userId="fecf6807-49c5-402b-9973-daedc83b656c" providerId="ADAL" clId="{7EA22F0C-EB98-4866-AEA1-0025F91C6C96}" dt="2023-11-02T21:26:55.931" v="4585" actId="47"/>
        <pc:sldMkLst>
          <pc:docMk/>
          <pc:sldMk cId="708100984" sldId="1610"/>
        </pc:sldMkLst>
      </pc:sldChg>
      <pc:sldChg chg="addSp modSp mod modNotesTx">
        <pc:chgData name="Qafoku, Odeta" userId="fecf6807-49c5-402b-9973-daedc83b656c" providerId="ADAL" clId="{7EA22F0C-EB98-4866-AEA1-0025F91C6C96}" dt="2023-11-02T23:09:22.982" v="5325" actId="6549"/>
        <pc:sldMkLst>
          <pc:docMk/>
          <pc:sldMk cId="2274914708" sldId="1611"/>
        </pc:sldMkLst>
        <pc:spChg chg="mod">
          <ac:chgData name="Qafoku, Odeta" userId="fecf6807-49c5-402b-9973-daedc83b656c" providerId="ADAL" clId="{7EA22F0C-EB98-4866-AEA1-0025F91C6C96}" dt="2023-11-02T23:05:15.232" v="4698"/>
          <ac:spMkLst>
            <pc:docMk/>
            <pc:sldMk cId="2274914708" sldId="1611"/>
            <ac:spMk id="7" creationId="{E2D38DED-2602-ED0F-6C2C-08A1999DE4D7}"/>
          </ac:spMkLst>
        </pc:spChg>
        <pc:spChg chg="mod">
          <ac:chgData name="Qafoku, Odeta" userId="fecf6807-49c5-402b-9973-daedc83b656c" providerId="ADAL" clId="{7EA22F0C-EB98-4866-AEA1-0025F91C6C96}" dt="2023-11-02T23:02:52.610" v="4694" actId="207"/>
          <ac:spMkLst>
            <pc:docMk/>
            <pc:sldMk cId="2274914708" sldId="1611"/>
            <ac:spMk id="10" creationId="{ECFBCF0C-89E1-88C4-14C3-00146A43D2EE}"/>
          </ac:spMkLst>
        </pc:spChg>
        <pc:picChg chg="add mod">
          <ac:chgData name="Qafoku, Odeta" userId="fecf6807-49c5-402b-9973-daedc83b656c" providerId="ADAL" clId="{7EA22F0C-EB98-4866-AEA1-0025F91C6C96}" dt="2023-11-02T23:03:06.325" v="4695"/>
          <ac:picMkLst>
            <pc:docMk/>
            <pc:sldMk cId="2274914708" sldId="1611"/>
            <ac:picMk id="1026" creationId="{CE07BBE1-46E0-747A-46AF-85CBC1898D18}"/>
          </ac:picMkLst>
        </pc:picChg>
      </pc:sldChg>
      <pc:sldChg chg="addSp delSp modSp mod modAnim modNotesTx">
        <pc:chgData name="Qafoku, Odeta" userId="fecf6807-49c5-402b-9973-daedc83b656c" providerId="ADAL" clId="{7EA22F0C-EB98-4866-AEA1-0025F91C6C96}" dt="2023-11-02T23:36:37.369" v="7422" actId="6549"/>
        <pc:sldMkLst>
          <pc:docMk/>
          <pc:sldMk cId="1825247330" sldId="1612"/>
        </pc:sldMkLst>
        <pc:spChg chg="mod">
          <ac:chgData name="Qafoku, Odeta" userId="fecf6807-49c5-402b-9973-daedc83b656c" providerId="ADAL" clId="{7EA22F0C-EB98-4866-AEA1-0025F91C6C96}" dt="2023-11-02T21:16:56.104" v="4508" actId="14100"/>
          <ac:spMkLst>
            <pc:docMk/>
            <pc:sldMk cId="1825247330" sldId="1612"/>
            <ac:spMk id="2" creationId="{698D7E10-40DA-B462-964F-C429F26CE4DB}"/>
          </ac:spMkLst>
        </pc:spChg>
        <pc:spChg chg="mod">
          <ac:chgData name="Qafoku, Odeta" userId="fecf6807-49c5-402b-9973-daedc83b656c" providerId="ADAL" clId="{7EA22F0C-EB98-4866-AEA1-0025F91C6C96}" dt="2023-11-02T21:02:27.907" v="4302" actId="20577"/>
          <ac:spMkLst>
            <pc:docMk/>
            <pc:sldMk cId="1825247330" sldId="1612"/>
            <ac:spMk id="3" creationId="{C66881F8-67BC-5948-AE57-20503B9F972A}"/>
          </ac:spMkLst>
        </pc:spChg>
        <pc:spChg chg="mod">
          <ac:chgData name="Qafoku, Odeta" userId="fecf6807-49c5-402b-9973-daedc83b656c" providerId="ADAL" clId="{7EA22F0C-EB98-4866-AEA1-0025F91C6C96}" dt="2023-11-02T21:23:29.469" v="4567" actId="14100"/>
          <ac:spMkLst>
            <pc:docMk/>
            <pc:sldMk cId="1825247330" sldId="1612"/>
            <ac:spMk id="4" creationId="{AC1853A1-8E24-DCA6-BA8F-14D37E293BBA}"/>
          </ac:spMkLst>
        </pc:spChg>
        <pc:spChg chg="del">
          <ac:chgData name="Qafoku, Odeta" userId="fecf6807-49c5-402b-9973-daedc83b656c" providerId="ADAL" clId="{7EA22F0C-EB98-4866-AEA1-0025F91C6C96}" dt="2023-11-02T21:04:11.479" v="4320" actId="478"/>
          <ac:spMkLst>
            <pc:docMk/>
            <pc:sldMk cId="1825247330" sldId="1612"/>
            <ac:spMk id="5" creationId="{A3DF106E-3049-4C11-B3E7-94A55B1B4591}"/>
          </ac:spMkLst>
        </pc:spChg>
        <pc:spChg chg="add mod">
          <ac:chgData name="Qafoku, Odeta" userId="fecf6807-49c5-402b-9973-daedc83b656c" providerId="ADAL" clId="{7EA22F0C-EB98-4866-AEA1-0025F91C6C96}" dt="2023-11-02T23:36:17.172" v="7396" actId="20577"/>
          <ac:spMkLst>
            <pc:docMk/>
            <pc:sldMk cId="1825247330" sldId="1612"/>
            <ac:spMk id="6" creationId="{815CD5D4-1D43-7F33-F34A-7FCBE1600514}"/>
          </ac:spMkLst>
        </pc:spChg>
        <pc:spChg chg="mod">
          <ac:chgData name="Qafoku, Odeta" userId="fecf6807-49c5-402b-9973-daedc83b656c" providerId="ADAL" clId="{7EA22F0C-EB98-4866-AEA1-0025F91C6C96}" dt="2023-11-02T21:18:39.901" v="4525" actId="207"/>
          <ac:spMkLst>
            <pc:docMk/>
            <pc:sldMk cId="1825247330" sldId="1612"/>
            <ac:spMk id="12" creationId="{D2FD9577-5443-FA59-A03B-184FD11703FB}"/>
          </ac:spMkLst>
        </pc:spChg>
        <pc:spChg chg="del">
          <ac:chgData name="Qafoku, Odeta" userId="fecf6807-49c5-402b-9973-daedc83b656c" providerId="ADAL" clId="{7EA22F0C-EB98-4866-AEA1-0025F91C6C96}" dt="2023-11-02T21:04:19.847" v="4322" actId="478"/>
          <ac:spMkLst>
            <pc:docMk/>
            <pc:sldMk cId="1825247330" sldId="1612"/>
            <ac:spMk id="14" creationId="{651950EB-1242-43A0-8C4C-A9DDECB543CD}"/>
          </ac:spMkLst>
        </pc:spChg>
        <pc:spChg chg="mod">
          <ac:chgData name="Qafoku, Odeta" userId="fecf6807-49c5-402b-9973-daedc83b656c" providerId="ADAL" clId="{7EA22F0C-EB98-4866-AEA1-0025F91C6C96}" dt="2023-11-02T21:18:48.624" v="4526" actId="1076"/>
          <ac:spMkLst>
            <pc:docMk/>
            <pc:sldMk cId="1825247330" sldId="1612"/>
            <ac:spMk id="15" creationId="{DE7E2681-A262-5BE6-B683-F496362431B5}"/>
          </ac:spMkLst>
        </pc:spChg>
        <pc:spChg chg="mod">
          <ac:chgData name="Qafoku, Odeta" userId="fecf6807-49c5-402b-9973-daedc83b656c" providerId="ADAL" clId="{7EA22F0C-EB98-4866-AEA1-0025F91C6C96}" dt="2023-11-02T21:17:44.121" v="4516" actId="1076"/>
          <ac:spMkLst>
            <pc:docMk/>
            <pc:sldMk cId="1825247330" sldId="1612"/>
            <ac:spMk id="17" creationId="{77BC9F6F-46D1-6031-727E-2AA8281BA3B3}"/>
          </ac:spMkLst>
        </pc:spChg>
        <pc:spChg chg="mod">
          <ac:chgData name="Qafoku, Odeta" userId="fecf6807-49c5-402b-9973-daedc83b656c" providerId="ADAL" clId="{7EA22F0C-EB98-4866-AEA1-0025F91C6C96}" dt="2023-11-02T21:17:20.260" v="4512" actId="207"/>
          <ac:spMkLst>
            <pc:docMk/>
            <pc:sldMk cId="1825247330" sldId="1612"/>
            <ac:spMk id="18" creationId="{09186998-CA94-3E5F-5EFC-5CF58CC2F80F}"/>
          </ac:spMkLst>
        </pc:spChg>
        <pc:spChg chg="mod">
          <ac:chgData name="Qafoku, Odeta" userId="fecf6807-49c5-402b-9973-daedc83b656c" providerId="ADAL" clId="{7EA22F0C-EB98-4866-AEA1-0025F91C6C96}" dt="2023-11-02T21:18:56.654" v="4527" actId="14100"/>
          <ac:spMkLst>
            <pc:docMk/>
            <pc:sldMk cId="1825247330" sldId="1612"/>
            <ac:spMk id="21" creationId="{8F12EDE0-6EC1-F7A2-806F-2CFBB1C0D7F7}"/>
          </ac:spMkLst>
        </pc:spChg>
        <pc:spChg chg="mod">
          <ac:chgData name="Qafoku, Odeta" userId="fecf6807-49c5-402b-9973-daedc83b656c" providerId="ADAL" clId="{7EA22F0C-EB98-4866-AEA1-0025F91C6C96}" dt="2023-11-02T21:19:01.254" v="4528" actId="1076"/>
          <ac:spMkLst>
            <pc:docMk/>
            <pc:sldMk cId="1825247330" sldId="1612"/>
            <ac:spMk id="22" creationId="{EB769D11-E978-C207-0032-CE0F0A0042EA}"/>
          </ac:spMkLst>
        </pc:spChg>
        <pc:spChg chg="mod">
          <ac:chgData name="Qafoku, Odeta" userId="fecf6807-49c5-402b-9973-daedc83b656c" providerId="ADAL" clId="{7EA22F0C-EB98-4866-AEA1-0025F91C6C96}" dt="2023-11-02T21:11:25.314" v="4432" actId="1076"/>
          <ac:spMkLst>
            <pc:docMk/>
            <pc:sldMk cId="1825247330" sldId="1612"/>
            <ac:spMk id="24" creationId="{F4E2C986-D7D0-E6D7-DCF7-66E570BCDE05}"/>
          </ac:spMkLst>
        </pc:spChg>
        <pc:spChg chg="mod">
          <ac:chgData name="Qafoku, Odeta" userId="fecf6807-49c5-402b-9973-daedc83b656c" providerId="ADAL" clId="{7EA22F0C-EB98-4866-AEA1-0025F91C6C96}" dt="2023-11-02T21:19:49.163" v="4535" actId="255"/>
          <ac:spMkLst>
            <pc:docMk/>
            <pc:sldMk cId="1825247330" sldId="1612"/>
            <ac:spMk id="27" creationId="{8D96E6D0-D5F5-9998-5BC3-FC0147912151}"/>
          </ac:spMkLst>
        </pc:spChg>
        <pc:spChg chg="mod">
          <ac:chgData name="Qafoku, Odeta" userId="fecf6807-49c5-402b-9973-daedc83b656c" providerId="ADAL" clId="{7EA22F0C-EB98-4866-AEA1-0025F91C6C96}" dt="2023-11-02T21:19:56.776" v="4536" actId="255"/>
          <ac:spMkLst>
            <pc:docMk/>
            <pc:sldMk cId="1825247330" sldId="1612"/>
            <ac:spMk id="29" creationId="{8218E6BF-B9CB-7687-5748-928448CA6263}"/>
          </ac:spMkLst>
        </pc:spChg>
        <pc:spChg chg="del mod">
          <ac:chgData name="Qafoku, Odeta" userId="fecf6807-49c5-402b-9973-daedc83b656c" providerId="ADAL" clId="{7EA22F0C-EB98-4866-AEA1-0025F91C6C96}" dt="2023-11-02T21:03:45.145" v="4314" actId="478"/>
          <ac:spMkLst>
            <pc:docMk/>
            <pc:sldMk cId="1825247330" sldId="1612"/>
            <ac:spMk id="34" creationId="{2788F06F-ABFB-DA52-6903-F9F12C81B200}"/>
          </ac:spMkLst>
        </pc:spChg>
        <pc:spChg chg="del">
          <ac:chgData name="Qafoku, Odeta" userId="fecf6807-49c5-402b-9973-daedc83b656c" providerId="ADAL" clId="{7EA22F0C-EB98-4866-AEA1-0025F91C6C96}" dt="2023-11-02T21:04:09.502" v="4319" actId="478"/>
          <ac:spMkLst>
            <pc:docMk/>
            <pc:sldMk cId="1825247330" sldId="1612"/>
            <ac:spMk id="36" creationId="{45A127F1-6E6D-435C-AD89-0F46D9F4DD08}"/>
          </ac:spMkLst>
        </pc:spChg>
        <pc:spChg chg="del mod">
          <ac:chgData name="Qafoku, Odeta" userId="fecf6807-49c5-402b-9973-daedc83b656c" providerId="ADAL" clId="{7EA22F0C-EB98-4866-AEA1-0025F91C6C96}" dt="2023-11-02T21:02:49.480" v="4304" actId="478"/>
          <ac:spMkLst>
            <pc:docMk/>
            <pc:sldMk cId="1825247330" sldId="1612"/>
            <ac:spMk id="37" creationId="{1D1B79DB-C63E-EC40-5799-8737222DA9F6}"/>
          </ac:spMkLst>
        </pc:spChg>
        <pc:spChg chg="mod">
          <ac:chgData name="Qafoku, Odeta" userId="fecf6807-49c5-402b-9973-daedc83b656c" providerId="ADAL" clId="{7EA22F0C-EB98-4866-AEA1-0025F91C6C96}" dt="2023-11-02T21:20:02.728" v="4537" actId="255"/>
          <ac:spMkLst>
            <pc:docMk/>
            <pc:sldMk cId="1825247330" sldId="1612"/>
            <ac:spMk id="38" creationId="{69A9A346-E316-9DA0-D11F-F231186BCAFC}"/>
          </ac:spMkLst>
        </pc:spChg>
        <pc:spChg chg="del">
          <ac:chgData name="Qafoku, Odeta" userId="fecf6807-49c5-402b-9973-daedc83b656c" providerId="ADAL" clId="{7EA22F0C-EB98-4866-AEA1-0025F91C6C96}" dt="2023-11-02T21:04:24.360" v="4324" actId="478"/>
          <ac:spMkLst>
            <pc:docMk/>
            <pc:sldMk cId="1825247330" sldId="1612"/>
            <ac:spMk id="40" creationId="{E11E5925-960A-4EF2-A30F-B77667D10595}"/>
          </ac:spMkLst>
        </pc:spChg>
        <pc:spChg chg="mod">
          <ac:chgData name="Qafoku, Odeta" userId="fecf6807-49c5-402b-9973-daedc83b656c" providerId="ADAL" clId="{7EA22F0C-EB98-4866-AEA1-0025F91C6C96}" dt="2023-11-02T21:20:09.118" v="4538" actId="255"/>
          <ac:spMkLst>
            <pc:docMk/>
            <pc:sldMk cId="1825247330" sldId="1612"/>
            <ac:spMk id="41" creationId="{660278BE-51F2-B6B9-4EFB-26968367334F}"/>
          </ac:spMkLst>
        </pc:spChg>
        <pc:spChg chg="mod">
          <ac:chgData name="Qafoku, Odeta" userId="fecf6807-49c5-402b-9973-daedc83b656c" providerId="ADAL" clId="{7EA22F0C-EB98-4866-AEA1-0025F91C6C96}" dt="2023-11-02T21:24:33.086" v="4570" actId="14100"/>
          <ac:spMkLst>
            <pc:docMk/>
            <pc:sldMk cId="1825247330" sldId="1612"/>
            <ac:spMk id="43" creationId="{CFB57E50-C149-1CD8-C47D-C54725DDDCFA}"/>
          </ac:spMkLst>
        </pc:spChg>
        <pc:spChg chg="del">
          <ac:chgData name="Qafoku, Odeta" userId="fecf6807-49c5-402b-9973-daedc83b656c" providerId="ADAL" clId="{7EA22F0C-EB98-4866-AEA1-0025F91C6C96}" dt="2023-11-02T21:04:17.910" v="4321" actId="478"/>
          <ac:spMkLst>
            <pc:docMk/>
            <pc:sldMk cId="1825247330" sldId="1612"/>
            <ac:spMk id="45" creationId="{ECEA1D67-9ABD-3A63-F275-611886B53389}"/>
          </ac:spMkLst>
        </pc:spChg>
        <pc:spChg chg="add mod">
          <ac:chgData name="Qafoku, Odeta" userId="fecf6807-49c5-402b-9973-daedc83b656c" providerId="ADAL" clId="{7EA22F0C-EB98-4866-AEA1-0025F91C6C96}" dt="2023-11-02T21:23:12.797" v="4562" actId="1076"/>
          <ac:spMkLst>
            <pc:docMk/>
            <pc:sldMk cId="1825247330" sldId="1612"/>
            <ac:spMk id="46" creationId="{006E767D-A7D4-9E16-D0A1-D61C92730891}"/>
          </ac:spMkLst>
        </pc:spChg>
        <pc:spChg chg="mod">
          <ac:chgData name="Qafoku, Odeta" userId="fecf6807-49c5-402b-9973-daedc83b656c" providerId="ADAL" clId="{7EA22F0C-EB98-4866-AEA1-0025F91C6C96}" dt="2023-11-02T23:29:15.085" v="6380" actId="207"/>
          <ac:spMkLst>
            <pc:docMk/>
            <pc:sldMk cId="1825247330" sldId="1612"/>
            <ac:spMk id="47" creationId="{CE56876D-3C32-447A-1EB3-5EBEC263C690}"/>
          </ac:spMkLst>
        </pc:spChg>
        <pc:spChg chg="add mod">
          <ac:chgData name="Qafoku, Odeta" userId="fecf6807-49c5-402b-9973-daedc83b656c" providerId="ADAL" clId="{7EA22F0C-EB98-4866-AEA1-0025F91C6C96}" dt="2023-11-02T21:23:16.392" v="4564" actId="20577"/>
          <ac:spMkLst>
            <pc:docMk/>
            <pc:sldMk cId="1825247330" sldId="1612"/>
            <ac:spMk id="48" creationId="{B8B4E317-D766-A4EE-0B8B-C51806290114}"/>
          </ac:spMkLst>
        </pc:spChg>
        <pc:spChg chg="add mod ord">
          <ac:chgData name="Qafoku, Odeta" userId="fecf6807-49c5-402b-9973-daedc83b656c" providerId="ADAL" clId="{7EA22F0C-EB98-4866-AEA1-0025F91C6C96}" dt="2023-11-02T21:25:28.808" v="4578" actId="171"/>
          <ac:spMkLst>
            <pc:docMk/>
            <pc:sldMk cId="1825247330" sldId="1612"/>
            <ac:spMk id="49" creationId="{2C2C2752-9272-0077-187E-B1BF4E7255D8}"/>
          </ac:spMkLst>
        </pc:spChg>
        <pc:spChg chg="add mod">
          <ac:chgData name="Qafoku, Odeta" userId="fecf6807-49c5-402b-9973-daedc83b656c" providerId="ADAL" clId="{7EA22F0C-EB98-4866-AEA1-0025F91C6C96}" dt="2023-11-02T23:29:27.023" v="6381" actId="114"/>
          <ac:spMkLst>
            <pc:docMk/>
            <pc:sldMk cId="1825247330" sldId="1612"/>
            <ac:spMk id="50" creationId="{58E7EB12-E905-B5D6-4AA5-18F542FB4DDC}"/>
          </ac:spMkLst>
        </pc:spChg>
        <pc:spChg chg="del">
          <ac:chgData name="Qafoku, Odeta" userId="fecf6807-49c5-402b-9973-daedc83b656c" providerId="ADAL" clId="{7EA22F0C-EB98-4866-AEA1-0025F91C6C96}" dt="2023-11-02T21:04:22.645" v="4323" actId="478"/>
          <ac:spMkLst>
            <pc:docMk/>
            <pc:sldMk cId="1825247330" sldId="1612"/>
            <ac:spMk id="58" creationId="{A5DD99A8-E011-5FC5-7D4D-7DFD5109C6C8}"/>
          </ac:spMkLst>
        </pc:spChg>
        <pc:spChg chg="del">
          <ac:chgData name="Qafoku, Odeta" userId="fecf6807-49c5-402b-9973-daedc83b656c" providerId="ADAL" clId="{7EA22F0C-EB98-4866-AEA1-0025F91C6C96}" dt="2023-11-02T21:04:07.286" v="4318" actId="478"/>
          <ac:spMkLst>
            <pc:docMk/>
            <pc:sldMk cId="1825247330" sldId="1612"/>
            <ac:spMk id="59" creationId="{C7BD6759-5B9C-CCEE-749C-0E0878211FB8}"/>
          </ac:spMkLst>
        </pc:spChg>
        <pc:spChg chg="del">
          <ac:chgData name="Qafoku, Odeta" userId="fecf6807-49c5-402b-9973-daedc83b656c" providerId="ADAL" clId="{7EA22F0C-EB98-4866-AEA1-0025F91C6C96}" dt="2023-11-02T21:04:26.695" v="4325" actId="478"/>
          <ac:spMkLst>
            <pc:docMk/>
            <pc:sldMk cId="1825247330" sldId="1612"/>
            <ac:spMk id="60" creationId="{4D689DF5-7131-DD98-4E16-25DB342BB847}"/>
          </ac:spMkLst>
        </pc:spChg>
        <pc:cxnChg chg="mod">
          <ac:chgData name="Qafoku, Odeta" userId="fecf6807-49c5-402b-9973-daedc83b656c" providerId="ADAL" clId="{7EA22F0C-EB98-4866-AEA1-0025F91C6C96}" dt="2023-11-02T21:22:23.378" v="4555" actId="14100"/>
          <ac:cxnSpMkLst>
            <pc:docMk/>
            <pc:sldMk cId="1825247330" sldId="1612"/>
            <ac:cxnSpMk id="25" creationId="{03B85450-5B60-A622-36D9-83D1FE8C902D}"/>
          </ac:cxnSpMkLst>
        </pc:cxnChg>
        <pc:cxnChg chg="del">
          <ac:chgData name="Qafoku, Odeta" userId="fecf6807-49c5-402b-9973-daedc83b656c" providerId="ADAL" clId="{7EA22F0C-EB98-4866-AEA1-0025F91C6C96}" dt="2023-11-02T21:03:57.063" v="4315" actId="478"/>
          <ac:cxnSpMkLst>
            <pc:docMk/>
            <pc:sldMk cId="1825247330" sldId="1612"/>
            <ac:cxnSpMk id="30" creationId="{2343E49A-6188-84A6-2775-50B942C9CD63}"/>
          </ac:cxnSpMkLst>
        </pc:cxnChg>
        <pc:cxnChg chg="mod">
          <ac:chgData name="Qafoku, Odeta" userId="fecf6807-49c5-402b-9973-daedc83b656c" providerId="ADAL" clId="{7EA22F0C-EB98-4866-AEA1-0025F91C6C96}" dt="2023-11-02T21:22:32.747" v="4556" actId="14100"/>
          <ac:cxnSpMkLst>
            <pc:docMk/>
            <pc:sldMk cId="1825247330" sldId="1612"/>
            <ac:cxnSpMk id="31" creationId="{78990211-04CE-E754-B8CC-4B59B93B4713}"/>
          </ac:cxnSpMkLst>
        </pc:cxnChg>
        <pc:cxnChg chg="del">
          <ac:chgData name="Qafoku, Odeta" userId="fecf6807-49c5-402b-9973-daedc83b656c" providerId="ADAL" clId="{7EA22F0C-EB98-4866-AEA1-0025F91C6C96}" dt="2023-11-02T21:04:00.152" v="4316" actId="478"/>
          <ac:cxnSpMkLst>
            <pc:docMk/>
            <pc:sldMk cId="1825247330" sldId="1612"/>
            <ac:cxnSpMk id="33" creationId="{901497D3-BEA6-0233-ED29-4739981B3B3B}"/>
          </ac:cxnSpMkLst>
        </pc:cxnChg>
        <pc:cxnChg chg="del">
          <ac:chgData name="Qafoku, Odeta" userId="fecf6807-49c5-402b-9973-daedc83b656c" providerId="ADAL" clId="{7EA22F0C-EB98-4866-AEA1-0025F91C6C96}" dt="2023-11-02T21:04:03.030" v="4317" actId="478"/>
          <ac:cxnSpMkLst>
            <pc:docMk/>
            <pc:sldMk cId="1825247330" sldId="1612"/>
            <ac:cxnSpMk id="35" creationId="{8E90C8DC-5EC2-5ACC-F028-52E889C085B4}"/>
          </ac:cxnSpMkLst>
        </pc:cxnChg>
        <pc:cxnChg chg="mod">
          <ac:chgData name="Qafoku, Odeta" userId="fecf6807-49c5-402b-9973-daedc83b656c" providerId="ADAL" clId="{7EA22F0C-EB98-4866-AEA1-0025F91C6C96}" dt="2023-11-02T21:22:39.658" v="4557" actId="14100"/>
          <ac:cxnSpMkLst>
            <pc:docMk/>
            <pc:sldMk cId="1825247330" sldId="1612"/>
            <ac:cxnSpMk id="39" creationId="{39D9BBE9-A911-E704-CBB1-3EA809D04CD0}"/>
          </ac:cxnSpMkLst>
        </pc:cxnChg>
        <pc:cxnChg chg="mod">
          <ac:chgData name="Qafoku, Odeta" userId="fecf6807-49c5-402b-9973-daedc83b656c" providerId="ADAL" clId="{7EA22F0C-EB98-4866-AEA1-0025F91C6C96}" dt="2023-11-02T21:23:37.656" v="4568" actId="1036"/>
          <ac:cxnSpMkLst>
            <pc:docMk/>
            <pc:sldMk cId="1825247330" sldId="1612"/>
            <ac:cxnSpMk id="42" creationId="{496B588F-9B66-45D0-19DB-CBAF1EFEB233}"/>
          </ac:cxnSpMkLst>
        </pc:cxnChg>
      </pc:sldChg>
      <pc:sldChg chg="modSp mod modNotesTx">
        <pc:chgData name="Qafoku, Odeta" userId="fecf6807-49c5-402b-9973-daedc83b656c" providerId="ADAL" clId="{7EA22F0C-EB98-4866-AEA1-0025F91C6C96}" dt="2023-11-02T19:50:30.566" v="2102" actId="20577"/>
        <pc:sldMkLst>
          <pc:docMk/>
          <pc:sldMk cId="2006902351" sldId="1618"/>
        </pc:sldMkLst>
        <pc:spChg chg="mod">
          <ac:chgData name="Qafoku, Odeta" userId="fecf6807-49c5-402b-9973-daedc83b656c" providerId="ADAL" clId="{7EA22F0C-EB98-4866-AEA1-0025F91C6C96}" dt="2023-11-02T19:46:29.195" v="1450" actId="1076"/>
          <ac:spMkLst>
            <pc:docMk/>
            <pc:sldMk cId="2006902351" sldId="1618"/>
            <ac:spMk id="7" creationId="{8A41D714-CB5E-7D7D-097C-F7A22C605D48}"/>
          </ac:spMkLst>
        </pc:spChg>
      </pc:sldChg>
      <pc:sldChg chg="modNotesTx">
        <pc:chgData name="Qafoku, Odeta" userId="fecf6807-49c5-402b-9973-daedc83b656c" providerId="ADAL" clId="{7EA22F0C-EB98-4866-AEA1-0025F91C6C96}" dt="2023-11-02T19:54:48.261" v="2604" actId="20577"/>
        <pc:sldMkLst>
          <pc:docMk/>
          <pc:sldMk cId="1819803789" sldId="1623"/>
        </pc:sldMkLst>
      </pc:sldChg>
      <pc:sldChg chg="addSp delSp modSp mod addAnim delAnim modAnim modNotesTx">
        <pc:chgData name="Qafoku, Odeta" userId="fecf6807-49c5-402b-9973-daedc83b656c" providerId="ADAL" clId="{7EA22F0C-EB98-4866-AEA1-0025F91C6C96}" dt="2023-11-02T20:41:17.292" v="3432" actId="6549"/>
        <pc:sldMkLst>
          <pc:docMk/>
          <pc:sldMk cId="3440650237" sldId="1624"/>
        </pc:sldMkLst>
        <pc:spChg chg="mod">
          <ac:chgData name="Qafoku, Odeta" userId="fecf6807-49c5-402b-9973-daedc83b656c" providerId="ADAL" clId="{7EA22F0C-EB98-4866-AEA1-0025F91C6C96}" dt="2023-11-02T19:55:09.402" v="2605" actId="1076"/>
          <ac:spMkLst>
            <pc:docMk/>
            <pc:sldMk cId="3440650237" sldId="1624"/>
            <ac:spMk id="6" creationId="{4B8EE2AC-A474-5D6C-ACD0-C7EE1EAD15B8}"/>
          </ac:spMkLst>
        </pc:spChg>
        <pc:spChg chg="mod">
          <ac:chgData name="Qafoku, Odeta" userId="fecf6807-49c5-402b-9973-daedc83b656c" providerId="ADAL" clId="{7EA22F0C-EB98-4866-AEA1-0025F91C6C96}" dt="2023-11-02T20:01:54.548" v="2632" actId="1076"/>
          <ac:spMkLst>
            <pc:docMk/>
            <pc:sldMk cId="3440650237" sldId="1624"/>
            <ac:spMk id="7" creationId="{768FADF4-7CBC-7F62-4F34-9C1CEFEBA534}"/>
          </ac:spMkLst>
        </pc:spChg>
        <pc:spChg chg="mod">
          <ac:chgData name="Qafoku, Odeta" userId="fecf6807-49c5-402b-9973-daedc83b656c" providerId="ADAL" clId="{7EA22F0C-EB98-4866-AEA1-0025F91C6C96}" dt="2023-11-02T20:20:17.462" v="3342" actId="14100"/>
          <ac:spMkLst>
            <pc:docMk/>
            <pc:sldMk cId="3440650237" sldId="1624"/>
            <ac:spMk id="14" creationId="{B6C12BB4-CCBE-B72A-6253-37B41B12AEDD}"/>
          </ac:spMkLst>
        </pc:spChg>
        <pc:grpChg chg="del">
          <ac:chgData name="Qafoku, Odeta" userId="fecf6807-49c5-402b-9973-daedc83b656c" providerId="ADAL" clId="{7EA22F0C-EB98-4866-AEA1-0025F91C6C96}" dt="2023-11-02T20:19:43.314" v="3334" actId="478"/>
          <ac:grpSpMkLst>
            <pc:docMk/>
            <pc:sldMk cId="3440650237" sldId="1624"/>
            <ac:grpSpMk id="19" creationId="{78FB430A-4B4C-9B30-D715-61BFF139DBAA}"/>
          </ac:grpSpMkLst>
        </pc:grpChg>
        <pc:picChg chg="mod">
          <ac:chgData name="Qafoku, Odeta" userId="fecf6807-49c5-402b-9973-daedc83b656c" providerId="ADAL" clId="{7EA22F0C-EB98-4866-AEA1-0025F91C6C96}" dt="2023-11-02T20:20:23.834" v="3343" actId="1076"/>
          <ac:picMkLst>
            <pc:docMk/>
            <pc:sldMk cId="3440650237" sldId="1624"/>
            <ac:picMk id="31" creationId="{F5BD1EA2-3541-9C25-8DC1-6FD4004F353F}"/>
          </ac:picMkLst>
        </pc:picChg>
        <pc:cxnChg chg="add del">
          <ac:chgData name="Qafoku, Odeta" userId="fecf6807-49c5-402b-9973-daedc83b656c" providerId="ADAL" clId="{7EA22F0C-EB98-4866-AEA1-0025F91C6C96}" dt="2023-11-02T20:20:00.238" v="3337" actId="478"/>
          <ac:cxnSpMkLst>
            <pc:docMk/>
            <pc:sldMk cId="3440650237" sldId="1624"/>
            <ac:cxnSpMk id="25" creationId="{42599195-1136-36B4-85AA-890DEF8E7A66}"/>
          </ac:cxnSpMkLst>
        </pc:cxnChg>
      </pc:sldChg>
      <pc:sldChg chg="modSp mod modNotesTx">
        <pc:chgData name="Qafoku, Odeta" userId="fecf6807-49c5-402b-9973-daedc83b656c" providerId="ADAL" clId="{7EA22F0C-EB98-4866-AEA1-0025F91C6C96}" dt="2023-11-02T23:42:04.953" v="7928" actId="20577"/>
        <pc:sldMkLst>
          <pc:docMk/>
          <pc:sldMk cId="1501544032" sldId="1627"/>
        </pc:sldMkLst>
        <pc:spChg chg="mod">
          <ac:chgData name="Qafoku, Odeta" userId="fecf6807-49c5-402b-9973-daedc83b656c" providerId="ADAL" clId="{7EA22F0C-EB98-4866-AEA1-0025F91C6C96}" dt="2023-11-02T03:20:28.065" v="2" actId="179"/>
          <ac:spMkLst>
            <pc:docMk/>
            <pc:sldMk cId="1501544032" sldId="1627"/>
            <ac:spMk id="7" creationId="{E2D38DED-2602-ED0F-6C2C-08A1999DE4D7}"/>
          </ac:spMkLst>
        </pc:spChg>
      </pc:sldChg>
      <pc:sldChg chg="del ord">
        <pc:chgData name="Qafoku, Odeta" userId="fecf6807-49c5-402b-9973-daedc83b656c" providerId="ADAL" clId="{7EA22F0C-EB98-4866-AEA1-0025F91C6C96}" dt="2023-11-02T20:30:24.815" v="3379" actId="47"/>
        <pc:sldMkLst>
          <pc:docMk/>
          <pc:sldMk cId="2876487072" sldId="1628"/>
        </pc:sldMkLst>
      </pc:sldChg>
      <pc:sldChg chg="del">
        <pc:chgData name="Qafoku, Odeta" userId="fecf6807-49c5-402b-9973-daedc83b656c" providerId="ADAL" clId="{7EA22F0C-EB98-4866-AEA1-0025F91C6C96}" dt="2023-11-02T20:30:34.876" v="3380" actId="47"/>
        <pc:sldMkLst>
          <pc:docMk/>
          <pc:sldMk cId="2918966310" sldId="1631"/>
        </pc:sldMkLst>
      </pc:sldChg>
      <pc:sldChg chg="addSp delSp modSp mod delAnim modNotesTx">
        <pc:chgData name="Qafoku, Odeta" userId="fecf6807-49c5-402b-9973-daedc83b656c" providerId="ADAL" clId="{7EA22F0C-EB98-4866-AEA1-0025F91C6C96}" dt="2023-11-03T00:04:52.214" v="8159" actId="1076"/>
        <pc:sldMkLst>
          <pc:docMk/>
          <pc:sldMk cId="612312234" sldId="1635"/>
        </pc:sldMkLst>
        <pc:spChg chg="del mod">
          <ac:chgData name="Qafoku, Odeta" userId="fecf6807-49c5-402b-9973-daedc83b656c" providerId="ADAL" clId="{7EA22F0C-EB98-4866-AEA1-0025F91C6C96}" dt="2023-11-02T04:03:13.855" v="754" actId="478"/>
          <ac:spMkLst>
            <pc:docMk/>
            <pc:sldMk cId="612312234" sldId="1635"/>
            <ac:spMk id="2" creationId="{1F6D53CB-EA45-C47B-3856-1C1789C2663D}"/>
          </ac:spMkLst>
        </pc:spChg>
        <pc:spChg chg="add del mod">
          <ac:chgData name="Qafoku, Odeta" userId="fecf6807-49c5-402b-9973-daedc83b656c" providerId="ADAL" clId="{7EA22F0C-EB98-4866-AEA1-0025F91C6C96}" dt="2023-11-02T03:38:47.840" v="309" actId="21"/>
          <ac:spMkLst>
            <pc:docMk/>
            <pc:sldMk cId="612312234" sldId="1635"/>
            <ac:spMk id="8" creationId="{6B99E2ED-A82A-0819-3B8C-7AFEE1E62AE8}"/>
          </ac:spMkLst>
        </pc:spChg>
        <pc:spChg chg="add del mod">
          <ac:chgData name="Qafoku, Odeta" userId="fecf6807-49c5-402b-9973-daedc83b656c" providerId="ADAL" clId="{7EA22F0C-EB98-4866-AEA1-0025F91C6C96}" dt="2023-11-02T03:33:50.282" v="253" actId="478"/>
          <ac:spMkLst>
            <pc:docMk/>
            <pc:sldMk cId="612312234" sldId="1635"/>
            <ac:spMk id="11" creationId="{83A7CBA3-36F8-9544-567B-E4DDA7BCFB74}"/>
          </ac:spMkLst>
        </pc:spChg>
        <pc:spChg chg="mod">
          <ac:chgData name="Qafoku, Odeta" userId="fecf6807-49c5-402b-9973-daedc83b656c" providerId="ADAL" clId="{7EA22F0C-EB98-4866-AEA1-0025F91C6C96}" dt="2023-11-03T00:04:52.214" v="8159" actId="1076"/>
          <ac:spMkLst>
            <pc:docMk/>
            <pc:sldMk cId="612312234" sldId="1635"/>
            <ac:spMk id="13" creationId="{5D363AEA-94CD-3B07-EF87-4A73D93A7FFA}"/>
          </ac:spMkLst>
        </pc:spChg>
        <pc:spChg chg="del mod">
          <ac:chgData name="Qafoku, Odeta" userId="fecf6807-49c5-402b-9973-daedc83b656c" providerId="ADAL" clId="{7EA22F0C-EB98-4866-AEA1-0025F91C6C96}" dt="2023-11-02T04:03:17.931" v="755" actId="478"/>
          <ac:spMkLst>
            <pc:docMk/>
            <pc:sldMk cId="612312234" sldId="1635"/>
            <ac:spMk id="25" creationId="{6974C85B-3748-C1FC-F23B-11E3F4C72A67}"/>
          </ac:spMkLst>
        </pc:spChg>
        <pc:picChg chg="add del mod ord">
          <ac:chgData name="Qafoku, Odeta" userId="fecf6807-49c5-402b-9973-daedc83b656c" providerId="ADAL" clId="{7EA22F0C-EB98-4866-AEA1-0025F91C6C96}" dt="2023-11-02T03:38:47.840" v="309" actId="21"/>
          <ac:picMkLst>
            <pc:docMk/>
            <pc:sldMk cId="612312234" sldId="1635"/>
            <ac:picMk id="7" creationId="{571D0165-35BD-BD24-FACE-24DDBB20724C}"/>
          </ac:picMkLst>
        </pc:picChg>
        <pc:picChg chg="add del mod">
          <ac:chgData name="Qafoku, Odeta" userId="fecf6807-49c5-402b-9973-daedc83b656c" providerId="ADAL" clId="{7EA22F0C-EB98-4866-AEA1-0025F91C6C96}" dt="2023-11-02T03:38:47.840" v="309" actId="21"/>
          <ac:picMkLst>
            <pc:docMk/>
            <pc:sldMk cId="612312234" sldId="1635"/>
            <ac:picMk id="10" creationId="{36B8B35D-EDEF-353F-6371-5D800B0EA36A}"/>
          </ac:picMkLst>
        </pc:picChg>
        <pc:picChg chg="add del mod">
          <ac:chgData name="Qafoku, Odeta" userId="fecf6807-49c5-402b-9973-daedc83b656c" providerId="ADAL" clId="{7EA22F0C-EB98-4866-AEA1-0025F91C6C96}" dt="2023-11-02T03:38:47.840" v="309" actId="21"/>
          <ac:picMkLst>
            <pc:docMk/>
            <pc:sldMk cId="612312234" sldId="1635"/>
            <ac:picMk id="15" creationId="{D9C6404D-C693-146B-253B-AF645A1A3109}"/>
          </ac:picMkLst>
        </pc:picChg>
        <pc:picChg chg="add del mod">
          <ac:chgData name="Qafoku, Odeta" userId="fecf6807-49c5-402b-9973-daedc83b656c" providerId="ADAL" clId="{7EA22F0C-EB98-4866-AEA1-0025F91C6C96}" dt="2023-11-02T03:38:47.840" v="309" actId="21"/>
          <ac:picMkLst>
            <pc:docMk/>
            <pc:sldMk cId="612312234" sldId="1635"/>
            <ac:picMk id="16" creationId="{4FFD1772-9CEA-2C7E-C499-AE6D4A1765E2}"/>
          </ac:picMkLst>
        </pc:picChg>
        <pc:picChg chg="mod">
          <ac:chgData name="Qafoku, Odeta" userId="fecf6807-49c5-402b-9973-daedc83b656c" providerId="ADAL" clId="{7EA22F0C-EB98-4866-AEA1-0025F91C6C96}" dt="2023-11-02T20:29:48.573" v="3374" actId="1076"/>
          <ac:picMkLst>
            <pc:docMk/>
            <pc:sldMk cId="612312234" sldId="1635"/>
            <ac:picMk id="18" creationId="{74369196-571E-0BB5-69D2-D941D1A1E3DE}"/>
          </ac:picMkLst>
        </pc:picChg>
        <pc:picChg chg="add del mod">
          <ac:chgData name="Qafoku, Odeta" userId="fecf6807-49c5-402b-9973-daedc83b656c" providerId="ADAL" clId="{7EA22F0C-EB98-4866-AEA1-0025F91C6C96}" dt="2023-11-02T03:38:47.840" v="309" actId="21"/>
          <ac:picMkLst>
            <pc:docMk/>
            <pc:sldMk cId="612312234" sldId="1635"/>
            <ac:picMk id="19" creationId="{D2956AFA-466A-50BA-4839-24814938B21F}"/>
          </ac:picMkLst>
        </pc:picChg>
        <pc:picChg chg="add del mod">
          <ac:chgData name="Qafoku, Odeta" userId="fecf6807-49c5-402b-9973-daedc83b656c" providerId="ADAL" clId="{7EA22F0C-EB98-4866-AEA1-0025F91C6C96}" dt="2023-11-02T03:37:32.279" v="279" actId="21"/>
          <ac:picMkLst>
            <pc:docMk/>
            <pc:sldMk cId="612312234" sldId="1635"/>
            <ac:picMk id="20" creationId="{4A6816FB-2C84-C339-2B64-7C67909AD358}"/>
          </ac:picMkLst>
        </pc:picChg>
        <pc:picChg chg="add del mod">
          <ac:chgData name="Qafoku, Odeta" userId="fecf6807-49c5-402b-9973-daedc83b656c" providerId="ADAL" clId="{7EA22F0C-EB98-4866-AEA1-0025F91C6C96}" dt="2023-11-02T03:37:32.279" v="279" actId="21"/>
          <ac:picMkLst>
            <pc:docMk/>
            <pc:sldMk cId="612312234" sldId="1635"/>
            <ac:picMk id="21" creationId="{2BB56D08-1BE7-E8D6-203D-B1ACB62C7B6C}"/>
          </ac:picMkLst>
        </pc:picChg>
        <pc:picChg chg="add del mod">
          <ac:chgData name="Qafoku, Odeta" userId="fecf6807-49c5-402b-9973-daedc83b656c" providerId="ADAL" clId="{7EA22F0C-EB98-4866-AEA1-0025F91C6C96}" dt="2023-11-02T03:37:32.279" v="279" actId="21"/>
          <ac:picMkLst>
            <pc:docMk/>
            <pc:sldMk cId="612312234" sldId="1635"/>
            <ac:picMk id="22" creationId="{4DAD7C27-79FD-414E-7987-27F3EFDA2979}"/>
          </ac:picMkLst>
        </pc:picChg>
        <pc:picChg chg="add del mod">
          <ac:chgData name="Qafoku, Odeta" userId="fecf6807-49c5-402b-9973-daedc83b656c" providerId="ADAL" clId="{7EA22F0C-EB98-4866-AEA1-0025F91C6C96}" dt="2023-11-02T03:37:32.279" v="279" actId="21"/>
          <ac:picMkLst>
            <pc:docMk/>
            <pc:sldMk cId="612312234" sldId="1635"/>
            <ac:picMk id="23" creationId="{83E8E8D5-5B33-E988-7751-C31BD66E466F}"/>
          </ac:picMkLst>
        </pc:picChg>
        <pc:picChg chg="add del mod">
          <ac:chgData name="Qafoku, Odeta" userId="fecf6807-49c5-402b-9973-daedc83b656c" providerId="ADAL" clId="{7EA22F0C-EB98-4866-AEA1-0025F91C6C96}" dt="2023-11-02T03:37:32.279" v="279" actId="21"/>
          <ac:picMkLst>
            <pc:docMk/>
            <pc:sldMk cId="612312234" sldId="1635"/>
            <ac:picMk id="24" creationId="{0C55DF4E-5B26-93C3-316F-E416A9B7B16E}"/>
          </ac:picMkLst>
        </pc:picChg>
        <pc:picChg chg="add del mod">
          <ac:chgData name="Qafoku, Odeta" userId="fecf6807-49c5-402b-9973-daedc83b656c" providerId="ADAL" clId="{7EA22F0C-EB98-4866-AEA1-0025F91C6C96}" dt="2023-11-02T03:39:14.871" v="316" actId="478"/>
          <ac:picMkLst>
            <pc:docMk/>
            <pc:sldMk cId="612312234" sldId="1635"/>
            <ac:picMk id="26" creationId="{3F4575B7-2459-78F9-10B3-D5489D6DD863}"/>
          </ac:picMkLst>
        </pc:picChg>
        <pc:picChg chg="add del mod">
          <ac:chgData name="Qafoku, Odeta" userId="fecf6807-49c5-402b-9973-daedc83b656c" providerId="ADAL" clId="{7EA22F0C-EB98-4866-AEA1-0025F91C6C96}" dt="2023-11-02T03:51:36.609" v="621" actId="478"/>
          <ac:picMkLst>
            <pc:docMk/>
            <pc:sldMk cId="612312234" sldId="1635"/>
            <ac:picMk id="27" creationId="{22F848D1-28A8-E063-4F61-9FE69030EEBF}"/>
          </ac:picMkLst>
        </pc:picChg>
        <pc:cxnChg chg="del mod">
          <ac:chgData name="Qafoku, Odeta" userId="fecf6807-49c5-402b-9973-daedc83b656c" providerId="ADAL" clId="{7EA22F0C-EB98-4866-AEA1-0025F91C6C96}" dt="2023-11-02T04:03:22.956" v="757" actId="478"/>
          <ac:cxnSpMkLst>
            <pc:docMk/>
            <pc:sldMk cId="612312234" sldId="1635"/>
            <ac:cxnSpMk id="6" creationId="{D6B813BE-09D2-EE21-93C2-EB340CC0665D}"/>
          </ac:cxnSpMkLst>
        </pc:cxnChg>
      </pc:sldChg>
      <pc:sldChg chg="addSp delSp modSp add mod ord delAnim modNotesTx">
        <pc:chgData name="Qafoku, Odeta" userId="fecf6807-49c5-402b-9973-daedc83b656c" providerId="ADAL" clId="{7EA22F0C-EB98-4866-AEA1-0025F91C6C96}" dt="2023-11-03T00:21:27.685" v="8176"/>
        <pc:sldMkLst>
          <pc:docMk/>
          <pc:sldMk cId="399126200" sldId="1636"/>
        </pc:sldMkLst>
        <pc:spChg chg="mod">
          <ac:chgData name="Qafoku, Odeta" userId="fecf6807-49c5-402b-9973-daedc83b656c" providerId="ADAL" clId="{7EA22F0C-EB98-4866-AEA1-0025F91C6C96}" dt="2023-11-03T00:20:25.360" v="8174" actId="20577"/>
          <ac:spMkLst>
            <pc:docMk/>
            <pc:sldMk cId="399126200" sldId="1636"/>
            <ac:spMk id="2" creationId="{1F6D53CB-EA45-C47B-3856-1C1789C2663D}"/>
          </ac:spMkLst>
        </pc:spChg>
        <pc:spChg chg="add mod">
          <ac:chgData name="Qafoku, Odeta" userId="fecf6807-49c5-402b-9973-daedc83b656c" providerId="ADAL" clId="{7EA22F0C-EB98-4866-AEA1-0025F91C6C96}" dt="2023-11-02T04:05:16.650" v="799" actId="1076"/>
          <ac:spMkLst>
            <pc:docMk/>
            <pc:sldMk cId="399126200" sldId="1636"/>
            <ac:spMk id="7" creationId="{9C9A1D21-46FB-A36D-FD45-57EC4CE20680}"/>
          </ac:spMkLst>
        </pc:spChg>
        <pc:spChg chg="add mod">
          <ac:chgData name="Qafoku, Odeta" userId="fecf6807-49c5-402b-9973-daedc83b656c" providerId="ADAL" clId="{7EA22F0C-EB98-4866-AEA1-0025F91C6C96}" dt="2023-11-03T00:19:35.839" v="8172" actId="20577"/>
          <ac:spMkLst>
            <pc:docMk/>
            <pc:sldMk cId="399126200" sldId="1636"/>
            <ac:spMk id="8" creationId="{EDCC4874-6487-EDA1-9DD0-F73524719533}"/>
          </ac:spMkLst>
        </pc:spChg>
        <pc:spChg chg="add mod">
          <ac:chgData name="Qafoku, Odeta" userId="fecf6807-49c5-402b-9973-daedc83b656c" providerId="ADAL" clId="{7EA22F0C-EB98-4866-AEA1-0025F91C6C96}" dt="2023-11-03T00:03:44.674" v="8157" actId="207"/>
          <ac:spMkLst>
            <pc:docMk/>
            <pc:sldMk cId="399126200" sldId="1636"/>
            <ac:spMk id="10" creationId="{D9E8671E-9246-C1D0-3FDA-C98893871692}"/>
          </ac:spMkLst>
        </pc:spChg>
        <pc:spChg chg="del">
          <ac:chgData name="Qafoku, Odeta" userId="fecf6807-49c5-402b-9973-daedc83b656c" providerId="ADAL" clId="{7EA22F0C-EB98-4866-AEA1-0025F91C6C96}" dt="2023-11-02T03:53:52.716" v="625" actId="478"/>
          <ac:spMkLst>
            <pc:docMk/>
            <pc:sldMk cId="399126200" sldId="1636"/>
            <ac:spMk id="13" creationId="{5D363AEA-94CD-3B07-EF87-4A73D93A7FFA}"/>
          </ac:spMkLst>
        </pc:spChg>
        <pc:spChg chg="del mod">
          <ac:chgData name="Qafoku, Odeta" userId="fecf6807-49c5-402b-9973-daedc83b656c" providerId="ADAL" clId="{7EA22F0C-EB98-4866-AEA1-0025F91C6C96}" dt="2023-11-02T20:36:20.903" v="3381" actId="478"/>
          <ac:spMkLst>
            <pc:docMk/>
            <pc:sldMk cId="399126200" sldId="1636"/>
            <ac:spMk id="25" creationId="{6974C85B-3748-C1FC-F23B-11E3F4C72A67}"/>
          </ac:spMkLst>
        </pc:spChg>
        <pc:picChg chg="del">
          <ac:chgData name="Qafoku, Odeta" userId="fecf6807-49c5-402b-9973-daedc83b656c" providerId="ADAL" clId="{7EA22F0C-EB98-4866-AEA1-0025F91C6C96}" dt="2023-11-02T03:53:56.660" v="626" actId="478"/>
          <ac:picMkLst>
            <pc:docMk/>
            <pc:sldMk cId="399126200" sldId="1636"/>
            <ac:picMk id="18" creationId="{74369196-571E-0BB5-69D2-D941D1A1E3DE}"/>
          </ac:picMkLst>
        </pc:picChg>
        <pc:cxnChg chg="mod">
          <ac:chgData name="Qafoku, Odeta" userId="fecf6807-49c5-402b-9973-daedc83b656c" providerId="ADAL" clId="{7EA22F0C-EB98-4866-AEA1-0025F91C6C96}" dt="2023-11-02T04:02:21.185" v="748" actId="14100"/>
          <ac:cxnSpMkLst>
            <pc:docMk/>
            <pc:sldMk cId="399126200" sldId="1636"/>
            <ac:cxnSpMk id="6" creationId="{D6B813BE-09D2-EE21-93C2-EB340CC0665D}"/>
          </ac:cxnSpMkLst>
        </pc:cxnChg>
      </pc:sldChg>
      <pc:sldChg chg="addSp delSp modSp mod delAnim modAnim modNotesTx">
        <pc:chgData name="Qafoku, Odeta" userId="fecf6807-49c5-402b-9973-daedc83b656c" providerId="ADAL" clId="{7EA22F0C-EB98-4866-AEA1-0025F91C6C96}" dt="2023-11-02T23:26:00.334" v="6350"/>
        <pc:sldMkLst>
          <pc:docMk/>
          <pc:sldMk cId="348690663" sldId="1644"/>
        </pc:sldMkLst>
        <pc:spChg chg="del">
          <ac:chgData name="Qafoku, Odeta" userId="fecf6807-49c5-402b-9973-daedc83b656c" providerId="ADAL" clId="{7EA22F0C-EB98-4866-AEA1-0025F91C6C96}" dt="2023-11-02T22:49:04.932" v="4596" actId="21"/>
          <ac:spMkLst>
            <pc:docMk/>
            <pc:sldMk cId="348690663" sldId="1644"/>
            <ac:spMk id="2" creationId="{16116F57-8589-761F-8666-4DC08BDC969F}"/>
          </ac:spMkLst>
        </pc:spChg>
        <pc:spChg chg="del">
          <ac:chgData name="Qafoku, Odeta" userId="fecf6807-49c5-402b-9973-daedc83b656c" providerId="ADAL" clId="{7EA22F0C-EB98-4866-AEA1-0025F91C6C96}" dt="2023-11-02T22:49:04.932" v="4596" actId="21"/>
          <ac:spMkLst>
            <pc:docMk/>
            <pc:sldMk cId="348690663" sldId="1644"/>
            <ac:spMk id="6" creationId="{0FDE65C4-37E3-6E11-F269-A97226F411B5}"/>
          </ac:spMkLst>
        </pc:spChg>
        <pc:spChg chg="mod">
          <ac:chgData name="Qafoku, Odeta" userId="fecf6807-49c5-402b-9973-daedc83b656c" providerId="ADAL" clId="{7EA22F0C-EB98-4866-AEA1-0025F91C6C96}" dt="2023-11-02T22:56:05.171" v="4657" actId="1035"/>
          <ac:spMkLst>
            <pc:docMk/>
            <pc:sldMk cId="348690663" sldId="1644"/>
            <ac:spMk id="7" creationId="{C92078C7-D27F-B226-ECF2-F577569FBE88}"/>
          </ac:spMkLst>
        </pc:spChg>
        <pc:spChg chg="add del">
          <ac:chgData name="Qafoku, Odeta" userId="fecf6807-49c5-402b-9973-daedc83b656c" providerId="ADAL" clId="{7EA22F0C-EB98-4866-AEA1-0025F91C6C96}" dt="2023-11-02T22:49:04.932" v="4596" actId="21"/>
          <ac:spMkLst>
            <pc:docMk/>
            <pc:sldMk cId="348690663" sldId="1644"/>
            <ac:spMk id="8" creationId="{4CA4138C-A638-5EDD-D2F3-0E4DFE69E463}"/>
          </ac:spMkLst>
        </pc:spChg>
        <pc:spChg chg="add del">
          <ac:chgData name="Qafoku, Odeta" userId="fecf6807-49c5-402b-9973-daedc83b656c" providerId="ADAL" clId="{7EA22F0C-EB98-4866-AEA1-0025F91C6C96}" dt="2023-11-02T22:49:04.932" v="4596" actId="21"/>
          <ac:spMkLst>
            <pc:docMk/>
            <pc:sldMk cId="348690663" sldId="1644"/>
            <ac:spMk id="9" creationId="{D5488066-E037-EB71-3D7E-0CC2463AE3B6}"/>
          </ac:spMkLst>
        </pc:spChg>
        <pc:spChg chg="add del mod">
          <ac:chgData name="Qafoku, Odeta" userId="fecf6807-49c5-402b-9973-daedc83b656c" providerId="ADAL" clId="{7EA22F0C-EB98-4866-AEA1-0025F91C6C96}" dt="2023-11-02T22:48:52.975" v="4595" actId="478"/>
          <ac:spMkLst>
            <pc:docMk/>
            <pc:sldMk cId="348690663" sldId="1644"/>
            <ac:spMk id="10" creationId="{24E613BA-B3C1-66FD-00C7-6BB33266A19D}"/>
          </ac:spMkLst>
        </pc:spChg>
        <pc:spChg chg="add mod">
          <ac:chgData name="Qafoku, Odeta" userId="fecf6807-49c5-402b-9973-daedc83b656c" providerId="ADAL" clId="{7EA22F0C-EB98-4866-AEA1-0025F91C6C96}" dt="2023-11-02T22:58:36.556" v="4680" actId="1076"/>
          <ac:spMkLst>
            <pc:docMk/>
            <pc:sldMk cId="348690663" sldId="1644"/>
            <ac:spMk id="13" creationId="{DD656D6A-B5CC-A4B1-B498-DCA5C9717D97}"/>
          </ac:spMkLst>
        </pc:spChg>
        <pc:spChg chg="mod">
          <ac:chgData name="Qafoku, Odeta" userId="fecf6807-49c5-402b-9973-daedc83b656c" providerId="ADAL" clId="{7EA22F0C-EB98-4866-AEA1-0025F91C6C96}" dt="2023-11-02T22:56:33.432" v="4664" actId="1035"/>
          <ac:spMkLst>
            <pc:docMk/>
            <pc:sldMk cId="348690663" sldId="1644"/>
            <ac:spMk id="14" creationId="{B6C12BB4-CCBE-B72A-6253-37B41B12AEDD}"/>
          </ac:spMkLst>
        </pc:spChg>
        <pc:spChg chg="add mod">
          <ac:chgData name="Qafoku, Odeta" userId="fecf6807-49c5-402b-9973-daedc83b656c" providerId="ADAL" clId="{7EA22F0C-EB98-4866-AEA1-0025F91C6C96}" dt="2023-11-02T22:56:33.432" v="4664" actId="1035"/>
          <ac:spMkLst>
            <pc:docMk/>
            <pc:sldMk cId="348690663" sldId="1644"/>
            <ac:spMk id="15" creationId="{FE5F5F88-3A04-D0B8-6E43-15D557E0F2A3}"/>
          </ac:spMkLst>
        </pc:spChg>
        <pc:spChg chg="add mod">
          <ac:chgData name="Qafoku, Odeta" userId="fecf6807-49c5-402b-9973-daedc83b656c" providerId="ADAL" clId="{7EA22F0C-EB98-4866-AEA1-0025F91C6C96}" dt="2023-11-02T22:56:54.323" v="4669" actId="1076"/>
          <ac:spMkLst>
            <pc:docMk/>
            <pc:sldMk cId="348690663" sldId="1644"/>
            <ac:spMk id="17" creationId="{A7528219-6913-A9CA-9BF1-A25BB675F720}"/>
          </ac:spMkLst>
        </pc:spChg>
        <pc:spChg chg="add del mod">
          <ac:chgData name="Qafoku, Odeta" userId="fecf6807-49c5-402b-9973-daedc83b656c" providerId="ADAL" clId="{7EA22F0C-EB98-4866-AEA1-0025F91C6C96}" dt="2023-11-02T22:58:19.948" v="4679" actId="478"/>
          <ac:spMkLst>
            <pc:docMk/>
            <pc:sldMk cId="348690663" sldId="1644"/>
            <ac:spMk id="18" creationId="{C187F929-DBE0-B693-98CD-0D1A6BA1F2B4}"/>
          </ac:spMkLst>
        </pc:spChg>
        <pc:spChg chg="mod">
          <ac:chgData name="Qafoku, Odeta" userId="fecf6807-49c5-402b-9973-daedc83b656c" providerId="ADAL" clId="{7EA22F0C-EB98-4866-AEA1-0025F91C6C96}" dt="2023-11-02T20:25:06.978" v="3357" actId="1076"/>
          <ac:spMkLst>
            <pc:docMk/>
            <pc:sldMk cId="348690663" sldId="1644"/>
            <ac:spMk id="22" creationId="{1E370E3E-8CFB-629F-640D-812DC40915D8}"/>
          </ac:spMkLst>
        </pc:spChg>
        <pc:graphicFrameChg chg="add del mod">
          <ac:chgData name="Qafoku, Odeta" userId="fecf6807-49c5-402b-9973-daedc83b656c" providerId="ADAL" clId="{7EA22F0C-EB98-4866-AEA1-0025F91C6C96}" dt="2023-11-02T22:48:46.818" v="4593" actId="478"/>
          <ac:graphicFrameMkLst>
            <pc:docMk/>
            <pc:sldMk cId="348690663" sldId="1644"/>
            <ac:graphicFrameMk id="3" creationId="{6B8B673A-B6A2-FEA1-8AF2-FD706295F892}"/>
          </ac:graphicFrameMkLst>
        </pc:graphicFrameChg>
        <pc:graphicFrameChg chg="mod">
          <ac:chgData name="Qafoku, Odeta" userId="fecf6807-49c5-402b-9973-daedc83b656c" providerId="ADAL" clId="{7EA22F0C-EB98-4866-AEA1-0025F91C6C96}" dt="2023-11-02T23:26:00.334" v="6350"/>
          <ac:graphicFrameMkLst>
            <pc:docMk/>
            <pc:sldMk cId="348690663" sldId="1644"/>
            <ac:graphicFrameMk id="4" creationId="{3CD652CB-B799-196C-EDD8-F8DB048415DB}"/>
          </ac:graphicFrameMkLst>
        </pc:graphicFrameChg>
        <pc:graphicFrameChg chg="del">
          <ac:chgData name="Qafoku, Odeta" userId="fecf6807-49c5-402b-9973-daedc83b656c" providerId="ADAL" clId="{7EA22F0C-EB98-4866-AEA1-0025F91C6C96}" dt="2023-11-02T22:49:04.932" v="4596" actId="21"/>
          <ac:graphicFrameMkLst>
            <pc:docMk/>
            <pc:sldMk cId="348690663" sldId="1644"/>
            <ac:graphicFrameMk id="5" creationId="{0362B2C5-B6EE-ABF1-30B9-14C6EE8C406D}"/>
          </ac:graphicFrameMkLst>
        </pc:graphicFrameChg>
        <pc:graphicFrameChg chg="add mod modGraphic">
          <ac:chgData name="Qafoku, Odeta" userId="fecf6807-49c5-402b-9973-daedc83b656c" providerId="ADAL" clId="{7EA22F0C-EB98-4866-AEA1-0025F91C6C96}" dt="2023-11-02T22:57:44.507" v="4676" actId="255"/>
          <ac:graphicFrameMkLst>
            <pc:docMk/>
            <pc:sldMk cId="348690663" sldId="1644"/>
            <ac:graphicFrameMk id="12" creationId="{E42AE5C9-C9A8-C02A-327D-6E5FB1142CB4}"/>
          </ac:graphicFrameMkLst>
        </pc:graphicFrameChg>
        <pc:graphicFrameChg chg="del">
          <ac:chgData name="Qafoku, Odeta" userId="fecf6807-49c5-402b-9973-daedc83b656c" providerId="ADAL" clId="{7EA22F0C-EB98-4866-AEA1-0025F91C6C96}" dt="2023-11-02T22:47:41.804" v="4586" actId="478"/>
          <ac:graphicFrameMkLst>
            <pc:docMk/>
            <pc:sldMk cId="348690663" sldId="1644"/>
            <ac:graphicFrameMk id="16" creationId="{A1CD1062-7EE4-131F-6E4F-36B9D2321960}"/>
          </ac:graphicFrameMkLst>
        </pc:graphicFrameChg>
        <pc:graphicFrameChg chg="mod">
          <ac:chgData name="Qafoku, Odeta" userId="fecf6807-49c5-402b-9973-daedc83b656c" providerId="ADAL" clId="{7EA22F0C-EB98-4866-AEA1-0025F91C6C96}" dt="2023-11-02T22:58:54.701" v="4681" actId="207"/>
          <ac:graphicFrameMkLst>
            <pc:docMk/>
            <pc:sldMk cId="348690663" sldId="1644"/>
            <ac:graphicFrameMk id="19" creationId="{9220D6CD-011B-3B6F-3958-90C6266B7725}"/>
          </ac:graphicFrameMkLst>
        </pc:graphicFrameChg>
        <pc:cxnChg chg="add mod">
          <ac:chgData name="Qafoku, Odeta" userId="fecf6807-49c5-402b-9973-daedc83b656c" providerId="ADAL" clId="{7EA22F0C-EB98-4866-AEA1-0025F91C6C96}" dt="2023-11-02T22:56:33.432" v="4664" actId="1035"/>
          <ac:cxnSpMkLst>
            <pc:docMk/>
            <pc:sldMk cId="348690663" sldId="1644"/>
            <ac:cxnSpMk id="11" creationId="{2024F39A-7AD3-D242-E2AE-1252544FE417}"/>
          </ac:cxnSpMkLst>
        </pc:cxnChg>
        <pc:cxnChg chg="del">
          <ac:chgData name="Qafoku, Odeta" userId="fecf6807-49c5-402b-9973-daedc83b656c" providerId="ADAL" clId="{7EA22F0C-EB98-4866-AEA1-0025F91C6C96}" dt="2023-11-02T22:49:04.932" v="4596" actId="21"/>
          <ac:cxnSpMkLst>
            <pc:docMk/>
            <pc:sldMk cId="348690663" sldId="1644"/>
            <ac:cxnSpMk id="23" creationId="{7529E9B7-3661-28FA-163C-6E166A4D43F4}"/>
          </ac:cxnSpMkLst>
        </pc:cxnChg>
        <pc:cxnChg chg="del">
          <ac:chgData name="Qafoku, Odeta" userId="fecf6807-49c5-402b-9973-daedc83b656c" providerId="ADAL" clId="{7EA22F0C-EB98-4866-AEA1-0025F91C6C96}" dt="2023-11-02T22:47:50.363" v="4588" actId="478"/>
          <ac:cxnSpMkLst>
            <pc:docMk/>
            <pc:sldMk cId="348690663" sldId="1644"/>
            <ac:cxnSpMk id="25" creationId="{42599195-1136-36B4-85AA-890DEF8E7A66}"/>
          </ac:cxnSpMkLst>
        </pc:cxnChg>
      </pc:sldChg>
    </pc:docChg>
  </pc:docChgLst>
  <pc:docChgLst>
    <pc:chgData name="Leichty, Sarah I" userId="S::sarah.leichty@pnnl.gov::ac682d26-5e4d-4375-88ef-225f804bbb7e" providerId="AD" clId="Web-{65D359C1-412B-46C0-E032-B4371A270C38}"/>
    <pc:docChg chg="delSld modSld modSection">
      <pc:chgData name="Leichty, Sarah I" userId="S::sarah.leichty@pnnl.gov::ac682d26-5e4d-4375-88ef-225f804bbb7e" providerId="AD" clId="Web-{65D359C1-412B-46C0-E032-B4371A270C38}" dt="2023-11-03T22:51:00.273" v="159"/>
      <pc:docMkLst>
        <pc:docMk/>
      </pc:docMkLst>
      <pc:sldChg chg="modSp">
        <pc:chgData name="Leichty, Sarah I" userId="S::sarah.leichty@pnnl.gov::ac682d26-5e4d-4375-88ef-225f804bbb7e" providerId="AD" clId="Web-{65D359C1-412B-46C0-E032-B4371A270C38}" dt="2023-11-03T22:24:24.300" v="136" actId="20577"/>
        <pc:sldMkLst>
          <pc:docMk/>
          <pc:sldMk cId="3350644223" sldId="1593"/>
        </pc:sldMkLst>
        <pc:spChg chg="mod">
          <ac:chgData name="Leichty, Sarah I" userId="S::sarah.leichty@pnnl.gov::ac682d26-5e4d-4375-88ef-225f804bbb7e" providerId="AD" clId="Web-{65D359C1-412B-46C0-E032-B4371A270C38}" dt="2023-11-03T22:24:24.300" v="136" actId="20577"/>
          <ac:spMkLst>
            <pc:docMk/>
            <pc:sldMk cId="3350644223" sldId="1593"/>
            <ac:spMk id="2" creationId="{8BA1A8E5-C1E4-41B2-A8A3-59932142B7DD}"/>
          </ac:spMkLst>
        </pc:spChg>
      </pc:sldChg>
      <pc:sldChg chg="addSp delSp modSp">
        <pc:chgData name="Leichty, Sarah I" userId="S::sarah.leichty@pnnl.gov::ac682d26-5e4d-4375-88ef-225f804bbb7e" providerId="AD" clId="Web-{65D359C1-412B-46C0-E032-B4371A270C38}" dt="2023-11-03T22:26:27.301" v="143"/>
        <pc:sldMkLst>
          <pc:docMk/>
          <pc:sldMk cId="1825247330" sldId="1612"/>
        </pc:sldMkLst>
        <pc:spChg chg="del mod">
          <ac:chgData name="Leichty, Sarah I" userId="S::sarah.leichty@pnnl.gov::ac682d26-5e4d-4375-88ef-225f804bbb7e" providerId="AD" clId="Web-{65D359C1-412B-46C0-E032-B4371A270C38}" dt="2023-11-03T22:26:23.645" v="142"/>
          <ac:spMkLst>
            <pc:docMk/>
            <pc:sldMk cId="1825247330" sldId="1612"/>
            <ac:spMk id="3" creationId="{C66881F8-67BC-5948-AE57-20503B9F972A}"/>
          </ac:spMkLst>
        </pc:spChg>
        <pc:spChg chg="add del mod">
          <ac:chgData name="Leichty, Sarah I" userId="S::sarah.leichty@pnnl.gov::ac682d26-5e4d-4375-88ef-225f804bbb7e" providerId="AD" clId="Web-{65D359C1-412B-46C0-E032-B4371A270C38}" dt="2023-11-03T22:26:27.301" v="143"/>
          <ac:spMkLst>
            <pc:docMk/>
            <pc:sldMk cId="1825247330" sldId="1612"/>
            <ac:spMk id="10" creationId="{D3C83839-9E47-6BAB-1DDD-4004BE052FFD}"/>
          </ac:spMkLst>
        </pc:spChg>
        <pc:picChg chg="add">
          <ac:chgData name="Leichty, Sarah I" userId="S::sarah.leichty@pnnl.gov::ac682d26-5e4d-4375-88ef-225f804bbb7e" providerId="AD" clId="Web-{65D359C1-412B-46C0-E032-B4371A270C38}" dt="2023-11-03T22:26:20.067" v="141"/>
          <ac:picMkLst>
            <pc:docMk/>
            <pc:sldMk cId="1825247330" sldId="1612"/>
            <ac:picMk id="7" creationId="{ACCD061C-F3C3-51C0-7AA8-668A86B4A810}"/>
          </ac:picMkLst>
        </pc:picChg>
        <pc:picChg chg="del">
          <ac:chgData name="Leichty, Sarah I" userId="S::sarah.leichty@pnnl.gov::ac682d26-5e4d-4375-88ef-225f804bbb7e" providerId="AD" clId="Web-{65D359C1-412B-46C0-E032-B4371A270C38}" dt="2023-11-03T22:26:15.973" v="138"/>
          <ac:picMkLst>
            <pc:docMk/>
            <pc:sldMk cId="1825247330" sldId="1612"/>
            <ac:picMk id="9" creationId="{96660559-8F96-DE46-D534-1DC215EEC020}"/>
          </ac:picMkLst>
        </pc:picChg>
      </pc:sldChg>
      <pc:sldChg chg="addSp delSp modSp">
        <pc:chgData name="Leichty, Sarah I" userId="S::sarah.leichty@pnnl.gov::ac682d26-5e4d-4375-88ef-225f804bbb7e" providerId="AD" clId="Web-{65D359C1-412B-46C0-E032-B4371A270C38}" dt="2023-11-03T22:27:46.583" v="155" actId="1076"/>
        <pc:sldMkLst>
          <pc:docMk/>
          <pc:sldMk cId="3389337185" sldId="1614"/>
        </pc:sldMkLst>
        <pc:spChg chg="mod">
          <ac:chgData name="Leichty, Sarah I" userId="S::sarah.leichty@pnnl.gov::ac682d26-5e4d-4375-88ef-225f804bbb7e" providerId="AD" clId="Web-{65D359C1-412B-46C0-E032-B4371A270C38}" dt="2023-11-03T22:27:46.583" v="155" actId="1076"/>
          <ac:spMkLst>
            <pc:docMk/>
            <pc:sldMk cId="3389337185" sldId="1614"/>
            <ac:spMk id="5" creationId="{8F37E77C-61F4-AF00-00F5-547970448C23}"/>
          </ac:spMkLst>
        </pc:spChg>
        <pc:spChg chg="del">
          <ac:chgData name="Leichty, Sarah I" userId="S::sarah.leichty@pnnl.gov::ac682d26-5e4d-4375-88ef-225f804bbb7e" providerId="AD" clId="Web-{65D359C1-412B-46C0-E032-B4371A270C38}" dt="2023-11-03T22:16:40.422" v="123"/>
          <ac:spMkLst>
            <pc:docMk/>
            <pc:sldMk cId="3389337185" sldId="1614"/>
            <ac:spMk id="6" creationId="{9B824087-886F-E0FD-7DC1-AC641E3EBF25}"/>
          </ac:spMkLst>
        </pc:spChg>
        <pc:picChg chg="del">
          <ac:chgData name="Leichty, Sarah I" userId="S::sarah.leichty@pnnl.gov::ac682d26-5e4d-4375-88ef-225f804bbb7e" providerId="AD" clId="Web-{65D359C1-412B-46C0-E032-B4371A270C38}" dt="2023-11-03T22:16:42.937" v="124"/>
          <ac:picMkLst>
            <pc:docMk/>
            <pc:sldMk cId="3389337185" sldId="1614"/>
            <ac:picMk id="2" creationId="{3F7B9BDC-9E20-11C3-11C4-77FEFA1D7611}"/>
          </ac:picMkLst>
        </pc:picChg>
        <pc:picChg chg="add">
          <ac:chgData name="Leichty, Sarah I" userId="S::sarah.leichty@pnnl.gov::ac682d26-5e4d-4375-88ef-225f804bbb7e" providerId="AD" clId="Web-{65D359C1-412B-46C0-E032-B4371A270C38}" dt="2023-11-03T22:16:52.562" v="126"/>
          <ac:picMkLst>
            <pc:docMk/>
            <pc:sldMk cId="3389337185" sldId="1614"/>
            <ac:picMk id="7" creationId="{D75E54BB-FFDD-3C03-7628-C40CEC236920}"/>
          </ac:picMkLst>
        </pc:picChg>
      </pc:sldChg>
      <pc:sldChg chg="addSp delSp modSp">
        <pc:chgData name="Leichty, Sarah I" userId="S::sarah.leichty@pnnl.gov::ac682d26-5e4d-4375-88ef-225f804bbb7e" providerId="AD" clId="Web-{65D359C1-412B-46C0-E032-B4371A270C38}" dt="2023-11-03T22:51:00.273" v="159"/>
        <pc:sldMkLst>
          <pc:docMk/>
          <pc:sldMk cId="2006902351" sldId="1618"/>
        </pc:sldMkLst>
        <pc:spChg chg="del mod">
          <ac:chgData name="Leichty, Sarah I" userId="S::sarah.leichty@pnnl.gov::ac682d26-5e4d-4375-88ef-225f804bbb7e" providerId="AD" clId="Web-{65D359C1-412B-46C0-E032-B4371A270C38}" dt="2023-11-03T22:50:59.930" v="158"/>
          <ac:spMkLst>
            <pc:docMk/>
            <pc:sldMk cId="2006902351" sldId="1618"/>
            <ac:spMk id="3" creationId="{7E533847-5DCB-0603-FA84-18159D254896}"/>
          </ac:spMkLst>
        </pc:spChg>
        <pc:spChg chg="add">
          <ac:chgData name="Leichty, Sarah I" userId="S::sarah.leichty@pnnl.gov::ac682d26-5e4d-4375-88ef-225f804bbb7e" providerId="AD" clId="Web-{65D359C1-412B-46C0-E032-B4371A270C38}" dt="2023-11-03T22:51:00.273" v="159"/>
          <ac:spMkLst>
            <pc:docMk/>
            <pc:sldMk cId="2006902351" sldId="1618"/>
            <ac:spMk id="5" creationId="{C689E411-7978-A6C5-8CDF-934443BF5207}"/>
          </ac:spMkLst>
        </pc:spChg>
      </pc:sldChg>
      <pc:sldChg chg="modSp">
        <pc:chgData name="Leichty, Sarah I" userId="S::sarah.leichty@pnnl.gov::ac682d26-5e4d-4375-88ef-225f804bbb7e" providerId="AD" clId="Web-{65D359C1-412B-46C0-E032-B4371A270C38}" dt="2023-11-03T22:24:15.660" v="135" actId="20577"/>
        <pc:sldMkLst>
          <pc:docMk/>
          <pc:sldMk cId="1819803789" sldId="1623"/>
        </pc:sldMkLst>
        <pc:spChg chg="mod">
          <ac:chgData name="Leichty, Sarah I" userId="S::sarah.leichty@pnnl.gov::ac682d26-5e4d-4375-88ef-225f804bbb7e" providerId="AD" clId="Web-{65D359C1-412B-46C0-E032-B4371A270C38}" dt="2023-11-03T22:24:15.660" v="135" actId="20577"/>
          <ac:spMkLst>
            <pc:docMk/>
            <pc:sldMk cId="1819803789" sldId="1623"/>
            <ac:spMk id="22" creationId="{1E370E3E-8CFB-629F-640D-812DC40915D8}"/>
          </ac:spMkLst>
        </pc:spChg>
      </pc:sldChg>
      <pc:sldChg chg="modSp">
        <pc:chgData name="Leichty, Sarah I" userId="S::sarah.leichty@pnnl.gov::ac682d26-5e4d-4375-88ef-225f804bbb7e" providerId="AD" clId="Web-{65D359C1-412B-46C0-E032-B4371A270C38}" dt="2023-11-03T22:26:36.348" v="146" actId="20577"/>
        <pc:sldMkLst>
          <pc:docMk/>
          <pc:sldMk cId="3440650237" sldId="1624"/>
        </pc:sldMkLst>
        <pc:spChg chg="mod">
          <ac:chgData name="Leichty, Sarah I" userId="S::sarah.leichty@pnnl.gov::ac682d26-5e4d-4375-88ef-225f804bbb7e" providerId="AD" clId="Web-{65D359C1-412B-46C0-E032-B4371A270C38}" dt="2023-11-03T22:26:36.348" v="146" actId="20577"/>
          <ac:spMkLst>
            <pc:docMk/>
            <pc:sldMk cId="3440650237" sldId="1624"/>
            <ac:spMk id="22" creationId="{1E370E3E-8CFB-629F-640D-812DC40915D8}"/>
          </ac:spMkLst>
        </pc:spChg>
      </pc:sldChg>
      <pc:sldChg chg="modSp">
        <pc:chgData name="Leichty, Sarah I" userId="S::sarah.leichty@pnnl.gov::ac682d26-5e4d-4375-88ef-225f804bbb7e" providerId="AD" clId="Web-{65D359C1-412B-46C0-E032-B4371A270C38}" dt="2023-11-03T22:27:19.224" v="153" actId="20577"/>
        <pc:sldMkLst>
          <pc:docMk/>
          <pc:sldMk cId="1501544032" sldId="1627"/>
        </pc:sldMkLst>
        <pc:spChg chg="mod">
          <ac:chgData name="Leichty, Sarah I" userId="S::sarah.leichty@pnnl.gov::ac682d26-5e4d-4375-88ef-225f804bbb7e" providerId="AD" clId="Web-{65D359C1-412B-46C0-E032-B4371A270C38}" dt="2023-11-03T22:27:19.224" v="153" actId="20577"/>
          <ac:spMkLst>
            <pc:docMk/>
            <pc:sldMk cId="1501544032" sldId="1627"/>
            <ac:spMk id="17" creationId="{F7564C6D-5F2F-8E4F-DB86-3F1E4C39AA37}"/>
          </ac:spMkLst>
        </pc:spChg>
      </pc:sldChg>
      <pc:sldChg chg="modSp">
        <pc:chgData name="Leichty, Sarah I" userId="S::sarah.leichty@pnnl.gov::ac682d26-5e4d-4375-88ef-225f804bbb7e" providerId="AD" clId="Web-{65D359C1-412B-46C0-E032-B4371A270C38}" dt="2023-11-03T22:17:14.609" v="131" actId="20577"/>
        <pc:sldMkLst>
          <pc:docMk/>
          <pc:sldMk cId="612312234" sldId="1635"/>
        </pc:sldMkLst>
        <pc:spChg chg="mod">
          <ac:chgData name="Leichty, Sarah I" userId="S::sarah.leichty@pnnl.gov::ac682d26-5e4d-4375-88ef-225f804bbb7e" providerId="AD" clId="Web-{65D359C1-412B-46C0-E032-B4371A270C38}" dt="2023-11-03T22:17:14.609" v="131" actId="20577"/>
          <ac:spMkLst>
            <pc:docMk/>
            <pc:sldMk cId="612312234" sldId="1635"/>
            <ac:spMk id="3" creationId="{91363568-A85A-C1A2-8828-93A97E2B5848}"/>
          </ac:spMkLst>
        </pc:spChg>
      </pc:sldChg>
      <pc:sldChg chg="modSp">
        <pc:chgData name="Leichty, Sarah I" userId="S::sarah.leichty@pnnl.gov::ac682d26-5e4d-4375-88ef-225f804bbb7e" providerId="AD" clId="Web-{65D359C1-412B-46C0-E032-B4371A270C38}" dt="2023-11-03T22:27:14.302" v="150" actId="20577"/>
        <pc:sldMkLst>
          <pc:docMk/>
          <pc:sldMk cId="399126200" sldId="1636"/>
        </pc:sldMkLst>
        <pc:spChg chg="mod">
          <ac:chgData name="Leichty, Sarah I" userId="S::sarah.leichty@pnnl.gov::ac682d26-5e4d-4375-88ef-225f804bbb7e" providerId="AD" clId="Web-{65D359C1-412B-46C0-E032-B4371A270C38}" dt="2023-11-03T22:27:14.302" v="150" actId="20577"/>
          <ac:spMkLst>
            <pc:docMk/>
            <pc:sldMk cId="399126200" sldId="1636"/>
            <ac:spMk id="3" creationId="{91363568-A85A-C1A2-8828-93A97E2B5848}"/>
          </ac:spMkLst>
        </pc:spChg>
      </pc:sldChg>
      <pc:sldChg chg="addSp delSp modSp addAnim delAnim">
        <pc:chgData name="Leichty, Sarah I" userId="S::sarah.leichty@pnnl.gov::ac682d26-5e4d-4375-88ef-225f804bbb7e" providerId="AD" clId="Web-{65D359C1-412B-46C0-E032-B4371A270C38}" dt="2023-11-03T22:16:55.172" v="128"/>
        <pc:sldMkLst>
          <pc:docMk/>
          <pc:sldMk cId="2756762750" sldId="1638"/>
        </pc:sldMkLst>
        <pc:spChg chg="mod">
          <ac:chgData name="Leichty, Sarah I" userId="S::sarah.leichty@pnnl.gov::ac682d26-5e4d-4375-88ef-225f804bbb7e" providerId="AD" clId="Web-{65D359C1-412B-46C0-E032-B4371A270C38}" dt="2023-11-03T22:14:17.952" v="92" actId="20577"/>
          <ac:spMkLst>
            <pc:docMk/>
            <pc:sldMk cId="2756762750" sldId="1638"/>
            <ac:spMk id="2" creationId="{D08E7C68-4DCA-8273-CF6C-54F5F8BBDCD7}"/>
          </ac:spMkLst>
        </pc:spChg>
        <pc:spChg chg="mod">
          <ac:chgData name="Leichty, Sarah I" userId="S::sarah.leichty@pnnl.gov::ac682d26-5e4d-4375-88ef-225f804bbb7e" providerId="AD" clId="Web-{65D359C1-412B-46C0-E032-B4371A270C38}" dt="2023-11-03T22:14:43.577" v="96" actId="20577"/>
          <ac:spMkLst>
            <pc:docMk/>
            <pc:sldMk cId="2756762750" sldId="1638"/>
            <ac:spMk id="3" creationId="{EA90651E-9805-D332-4C90-05C9DAB96143}"/>
          </ac:spMkLst>
        </pc:spChg>
        <pc:spChg chg="mod">
          <ac:chgData name="Leichty, Sarah I" userId="S::sarah.leichty@pnnl.gov::ac682d26-5e4d-4375-88ef-225f804bbb7e" providerId="AD" clId="Web-{65D359C1-412B-46C0-E032-B4371A270C38}" dt="2023-11-03T22:14:54.718" v="98" actId="20577"/>
          <ac:spMkLst>
            <pc:docMk/>
            <pc:sldMk cId="2756762750" sldId="1638"/>
            <ac:spMk id="8" creationId="{0A859721-841C-001E-0EB0-D2A6A7461B42}"/>
          </ac:spMkLst>
        </pc:spChg>
        <pc:spChg chg="mod">
          <ac:chgData name="Leichty, Sarah I" userId="S::sarah.leichty@pnnl.gov::ac682d26-5e4d-4375-88ef-225f804bbb7e" providerId="AD" clId="Web-{65D359C1-412B-46C0-E032-B4371A270C38}" dt="2023-11-03T22:15:07.233" v="101" actId="14100"/>
          <ac:spMkLst>
            <pc:docMk/>
            <pc:sldMk cId="2756762750" sldId="1638"/>
            <ac:spMk id="9" creationId="{BEDFB2B6-CD15-5175-19AC-65E58ADCA141}"/>
          </ac:spMkLst>
        </pc:spChg>
        <pc:spChg chg="del">
          <ac:chgData name="Leichty, Sarah I" userId="S::sarah.leichty@pnnl.gov::ac682d26-5e4d-4375-88ef-225f804bbb7e" providerId="AD" clId="Web-{65D359C1-412B-46C0-E032-B4371A270C38}" dt="2023-11-03T22:16:46.625" v="125"/>
          <ac:spMkLst>
            <pc:docMk/>
            <pc:sldMk cId="2756762750" sldId="1638"/>
            <ac:spMk id="17" creationId="{F176EB1F-30F2-9123-AC7A-CD2E55929EB0}"/>
          </ac:spMkLst>
        </pc:spChg>
        <pc:picChg chg="del">
          <ac:chgData name="Leichty, Sarah I" userId="S::sarah.leichty@pnnl.gov::ac682d26-5e4d-4375-88ef-225f804bbb7e" providerId="AD" clId="Web-{65D359C1-412B-46C0-E032-B4371A270C38}" dt="2023-11-03T22:16:54.984" v="127"/>
          <ac:picMkLst>
            <pc:docMk/>
            <pc:sldMk cId="2756762750" sldId="1638"/>
            <ac:picMk id="14" creationId="{3D8302B3-CD30-FCB8-47B5-44D4FEA3EC7B}"/>
          </ac:picMkLst>
        </pc:picChg>
        <pc:picChg chg="add">
          <ac:chgData name="Leichty, Sarah I" userId="S::sarah.leichty@pnnl.gov::ac682d26-5e4d-4375-88ef-225f804bbb7e" providerId="AD" clId="Web-{65D359C1-412B-46C0-E032-B4371A270C38}" dt="2023-11-03T22:16:55.172" v="128"/>
          <ac:picMkLst>
            <pc:docMk/>
            <pc:sldMk cId="2756762750" sldId="1638"/>
            <ac:picMk id="16" creationId="{F136FFDE-055D-3B78-A442-7765AA9038F0}"/>
          </ac:picMkLst>
        </pc:picChg>
      </pc:sldChg>
      <pc:sldChg chg="del">
        <pc:chgData name="Leichty, Sarah I" userId="S::sarah.leichty@pnnl.gov::ac682d26-5e4d-4375-88ef-225f804bbb7e" providerId="AD" clId="Web-{65D359C1-412B-46C0-E032-B4371A270C38}" dt="2023-11-03T22:25:46.426" v="137"/>
        <pc:sldMkLst>
          <pc:docMk/>
          <pc:sldMk cId="1101456256" sldId="1641"/>
        </pc:sldMkLst>
      </pc:sldChg>
      <pc:sldChg chg="modSp del">
        <pc:chgData name="Leichty, Sarah I" userId="S::sarah.leichty@pnnl.gov::ac682d26-5e4d-4375-88ef-225f804bbb7e" providerId="AD" clId="Web-{65D359C1-412B-46C0-E032-B4371A270C38}" dt="2023-11-03T22:15:54.734" v="105"/>
        <pc:sldMkLst>
          <pc:docMk/>
          <pc:sldMk cId="2055569673" sldId="1642"/>
        </pc:sldMkLst>
        <pc:spChg chg="mod">
          <ac:chgData name="Leichty, Sarah I" userId="S::sarah.leichty@pnnl.gov::ac682d26-5e4d-4375-88ef-225f804bbb7e" providerId="AD" clId="Web-{65D359C1-412B-46C0-E032-B4371A270C38}" dt="2023-11-03T22:15:51.749" v="104" actId="20577"/>
          <ac:spMkLst>
            <pc:docMk/>
            <pc:sldMk cId="2055569673" sldId="1642"/>
            <ac:spMk id="5" creationId="{4C0ED4ED-0114-C02A-ABBA-8F78EC10753A}"/>
          </ac:spMkLst>
        </pc:spChg>
      </pc:sldChg>
      <pc:sldChg chg="addSp delSp modSp">
        <pc:chgData name="Leichty, Sarah I" userId="S::sarah.leichty@pnnl.gov::ac682d26-5e4d-4375-88ef-225f804bbb7e" providerId="AD" clId="Web-{65D359C1-412B-46C0-E032-B4371A270C38}" dt="2023-11-03T22:50:55.930" v="157"/>
        <pc:sldMkLst>
          <pc:docMk/>
          <pc:sldMk cId="348690663" sldId="1644"/>
        </pc:sldMkLst>
        <pc:spChg chg="add">
          <ac:chgData name="Leichty, Sarah I" userId="S::sarah.leichty@pnnl.gov::ac682d26-5e4d-4375-88ef-225f804bbb7e" providerId="AD" clId="Web-{65D359C1-412B-46C0-E032-B4371A270C38}" dt="2023-11-03T22:50:55.930" v="157"/>
          <ac:spMkLst>
            <pc:docMk/>
            <pc:sldMk cId="348690663" sldId="1644"/>
            <ac:spMk id="3" creationId="{0072DC4E-5975-561F-51F1-EDB1A4F39C06}"/>
          </ac:spMkLst>
        </pc:spChg>
        <pc:spChg chg="del mod">
          <ac:chgData name="Leichty, Sarah I" userId="S::sarah.leichty@pnnl.gov::ac682d26-5e4d-4375-88ef-225f804bbb7e" providerId="AD" clId="Web-{65D359C1-412B-46C0-E032-B4371A270C38}" dt="2023-11-03T22:50:55.476" v="156"/>
          <ac:spMkLst>
            <pc:docMk/>
            <pc:sldMk cId="348690663" sldId="1644"/>
            <ac:spMk id="22" creationId="{1E370E3E-8CFB-629F-640D-812DC40915D8}"/>
          </ac:spMkLst>
        </pc:spChg>
      </pc:sldChg>
    </pc:docChg>
  </pc:docChgLst>
  <pc:docChgLst>
    <pc:chgData name="Qafoku, Odeta" userId="S::odeta.qafoku@pnnl.gov::fecf6807-49c5-402b-9973-daedc83b656c" providerId="AD" clId="Web-{028AE45A-4C5C-BDF5-79CE-D63E1B4BB0D6}"/>
    <pc:docChg chg="modSld">
      <pc:chgData name="Qafoku, Odeta" userId="S::odeta.qafoku@pnnl.gov::fecf6807-49c5-402b-9973-daedc83b656c" providerId="AD" clId="Web-{028AE45A-4C5C-BDF5-79CE-D63E1B4BB0D6}" dt="2023-11-06T23:26:28.664" v="5" actId="20577"/>
      <pc:docMkLst>
        <pc:docMk/>
      </pc:docMkLst>
      <pc:sldChg chg="modSp">
        <pc:chgData name="Qafoku, Odeta" userId="S::odeta.qafoku@pnnl.gov::fecf6807-49c5-402b-9973-daedc83b656c" providerId="AD" clId="Web-{028AE45A-4C5C-BDF5-79CE-D63E1B4BB0D6}" dt="2023-11-06T23:26:28.664" v="5" actId="20577"/>
        <pc:sldMkLst>
          <pc:docMk/>
          <pc:sldMk cId="3771140365" sldId="1592"/>
        </pc:sldMkLst>
        <pc:spChg chg="mod">
          <ac:chgData name="Qafoku, Odeta" userId="S::odeta.qafoku@pnnl.gov::fecf6807-49c5-402b-9973-daedc83b656c" providerId="AD" clId="Web-{028AE45A-4C5C-BDF5-79CE-D63E1B4BB0D6}" dt="2023-11-06T23:26:28.664" v="5" actId="20577"/>
          <ac:spMkLst>
            <pc:docMk/>
            <pc:sldMk cId="3771140365" sldId="1592"/>
            <ac:spMk id="3" creationId="{667D61C6-F036-BE7F-1CFD-51D64E137172}"/>
          </ac:spMkLst>
        </pc:spChg>
      </pc:sldChg>
    </pc:docChg>
  </pc:docChgLst>
  <pc:docChgLst>
    <pc:chgData name="Qafoku, Odeta" userId="S::odeta.qafoku@pnnl.gov::fecf6807-49c5-402b-9973-daedc83b656c" providerId="AD" clId="Web-{B922C4F3-2691-EC08-C347-4171702832DB}"/>
    <pc:docChg chg="modSld">
      <pc:chgData name="Qafoku, Odeta" userId="S::odeta.qafoku@pnnl.gov::fecf6807-49c5-402b-9973-daedc83b656c" providerId="AD" clId="Web-{B922C4F3-2691-EC08-C347-4171702832DB}" dt="2023-11-07T04:08:47.753" v="1"/>
      <pc:docMkLst>
        <pc:docMk/>
      </pc:docMkLst>
      <pc:sldChg chg="addSp delSp modSp">
        <pc:chgData name="Qafoku, Odeta" userId="S::odeta.qafoku@pnnl.gov::fecf6807-49c5-402b-9973-daedc83b656c" providerId="AD" clId="Web-{B922C4F3-2691-EC08-C347-4171702832DB}" dt="2023-11-07T04:08:47.753" v="1"/>
        <pc:sldMkLst>
          <pc:docMk/>
          <pc:sldMk cId="1127376393" sldId="1643"/>
        </pc:sldMkLst>
        <pc:picChg chg="add del mod">
          <ac:chgData name="Qafoku, Odeta" userId="S::odeta.qafoku@pnnl.gov::fecf6807-49c5-402b-9973-daedc83b656c" providerId="AD" clId="Web-{B922C4F3-2691-EC08-C347-4171702832DB}" dt="2023-11-07T04:08:47.753" v="1"/>
          <ac:picMkLst>
            <pc:docMk/>
            <pc:sldMk cId="1127376393" sldId="1643"/>
            <ac:picMk id="2" creationId="{CD247010-52C8-16F6-4594-96B1437C0F09}"/>
          </ac:picMkLst>
        </pc:picChg>
      </pc:sldChg>
    </pc:docChg>
  </pc:docChgLst>
  <pc:docChgLst>
    <pc:chgData name="Qafoku, Odeta" userId="S::odeta.qafoku@pnnl.gov::fecf6807-49c5-402b-9973-daedc83b656c" providerId="AD" clId="Web-{BDE0910F-11A6-143C-6E97-8BDCF219B6F6}"/>
    <pc:docChg chg="modSld">
      <pc:chgData name="Qafoku, Odeta" userId="S::odeta.qafoku@pnnl.gov::fecf6807-49c5-402b-9973-daedc83b656c" providerId="AD" clId="Web-{BDE0910F-11A6-143C-6E97-8BDCF219B6F6}" dt="2023-11-04T01:03:24.154" v="146"/>
      <pc:docMkLst>
        <pc:docMk/>
      </pc:docMkLst>
      <pc:sldChg chg="modSp">
        <pc:chgData name="Qafoku, Odeta" userId="S::odeta.qafoku@pnnl.gov::fecf6807-49c5-402b-9973-daedc83b656c" providerId="AD" clId="Web-{BDE0910F-11A6-143C-6E97-8BDCF219B6F6}" dt="2023-11-04T00:58:31.837" v="13" actId="20577"/>
        <pc:sldMkLst>
          <pc:docMk/>
          <pc:sldMk cId="3771140365" sldId="1592"/>
        </pc:sldMkLst>
        <pc:spChg chg="mod">
          <ac:chgData name="Qafoku, Odeta" userId="S::odeta.qafoku@pnnl.gov::fecf6807-49c5-402b-9973-daedc83b656c" providerId="AD" clId="Web-{BDE0910F-11A6-143C-6E97-8BDCF219B6F6}" dt="2023-11-04T00:58:31.837" v="13" actId="20577"/>
          <ac:spMkLst>
            <pc:docMk/>
            <pc:sldMk cId="3771140365" sldId="1592"/>
            <ac:spMk id="5" creationId="{CF229555-6A16-DB33-45FC-58BC52A437A5}"/>
          </ac:spMkLst>
        </pc:spChg>
      </pc:sldChg>
      <pc:sldChg chg="modNotes">
        <pc:chgData name="Qafoku, Odeta" userId="S::odeta.qafoku@pnnl.gov::fecf6807-49c5-402b-9973-daedc83b656c" providerId="AD" clId="Web-{BDE0910F-11A6-143C-6E97-8BDCF219B6F6}" dt="2023-11-04T01:01:10.339" v="138"/>
        <pc:sldMkLst>
          <pc:docMk/>
          <pc:sldMk cId="3350644223" sldId="1593"/>
        </pc:sldMkLst>
      </pc:sldChg>
      <pc:sldChg chg="modNotes">
        <pc:chgData name="Qafoku, Odeta" userId="S::odeta.qafoku@pnnl.gov::fecf6807-49c5-402b-9973-daedc83b656c" providerId="AD" clId="Web-{BDE0910F-11A6-143C-6E97-8BDCF219B6F6}" dt="2023-11-04T01:03:24.154" v="146"/>
        <pc:sldMkLst>
          <pc:docMk/>
          <pc:sldMk cId="1501544032" sldId="1627"/>
        </pc:sldMkLst>
      </pc:sldChg>
    </pc:docChg>
  </pc:docChgLst>
  <pc:docChgLst>
    <pc:chgData name="Qafoku, Odeta" userId="S::odeta.qafoku@pnnl.gov::fecf6807-49c5-402b-9973-daedc83b656c" providerId="AD" clId="Web-{428417CC-A0C3-5A6A-0FF7-CC65FA627D5F}"/>
    <pc:docChg chg="modSld">
      <pc:chgData name="Qafoku, Odeta" userId="S::odeta.qafoku@pnnl.gov::fecf6807-49c5-402b-9973-daedc83b656c" providerId="AD" clId="Web-{428417CC-A0C3-5A6A-0FF7-CC65FA627D5F}" dt="2023-11-02T19:34:52.684" v="15" actId="20577"/>
      <pc:docMkLst>
        <pc:docMk/>
      </pc:docMkLst>
      <pc:sldChg chg="delSp modSp">
        <pc:chgData name="Qafoku, Odeta" userId="S::odeta.qafoku@pnnl.gov::fecf6807-49c5-402b-9973-daedc83b656c" providerId="AD" clId="Web-{428417CC-A0C3-5A6A-0FF7-CC65FA627D5F}" dt="2023-11-02T19:34:52.684" v="15" actId="20577"/>
        <pc:sldMkLst>
          <pc:docMk/>
          <pc:sldMk cId="3771140365" sldId="1592"/>
        </pc:sldMkLst>
        <pc:spChg chg="del">
          <ac:chgData name="Qafoku, Odeta" userId="S::odeta.qafoku@pnnl.gov::fecf6807-49c5-402b-9973-daedc83b656c" providerId="AD" clId="Web-{428417CC-A0C3-5A6A-0FF7-CC65FA627D5F}" dt="2023-11-02T19:34:35.856" v="12"/>
          <ac:spMkLst>
            <pc:docMk/>
            <pc:sldMk cId="3771140365" sldId="1592"/>
            <ac:spMk id="2" creationId="{D4D4BAF8-D7D2-4485-5337-F51E048E8E29}"/>
          </ac:spMkLst>
        </pc:spChg>
        <pc:spChg chg="mod">
          <ac:chgData name="Qafoku, Odeta" userId="S::odeta.qafoku@pnnl.gov::fecf6807-49c5-402b-9973-daedc83b656c" providerId="AD" clId="Web-{428417CC-A0C3-5A6A-0FF7-CC65FA627D5F}" dt="2023-11-02T19:34:52.684" v="15" actId="20577"/>
          <ac:spMkLst>
            <pc:docMk/>
            <pc:sldMk cId="3771140365" sldId="1592"/>
            <ac:spMk id="13" creationId="{F4C64969-988F-DC34-61E2-160765683936}"/>
          </ac:spMkLst>
        </pc:spChg>
        <pc:picChg chg="mod">
          <ac:chgData name="Qafoku, Odeta" userId="S::odeta.qafoku@pnnl.gov::fecf6807-49c5-402b-9973-daedc83b656c" providerId="AD" clId="Web-{428417CC-A0C3-5A6A-0FF7-CC65FA627D5F}" dt="2023-11-02T19:34:21.309" v="10" actId="1076"/>
          <ac:picMkLst>
            <pc:docMk/>
            <pc:sldMk cId="3771140365" sldId="1592"/>
            <ac:picMk id="7" creationId="{08D441DE-769C-B1C0-9841-B57BA9C48C5A}"/>
          </ac:picMkLst>
        </pc:picChg>
        <pc:picChg chg="mod">
          <ac:chgData name="Qafoku, Odeta" userId="S::odeta.qafoku@pnnl.gov::fecf6807-49c5-402b-9973-daedc83b656c" providerId="AD" clId="Web-{428417CC-A0C3-5A6A-0FF7-CC65FA627D5F}" dt="2023-11-02T19:34:00.543" v="1" actId="1076"/>
          <ac:picMkLst>
            <pc:docMk/>
            <pc:sldMk cId="3771140365" sldId="1592"/>
            <ac:picMk id="26" creationId="{E9737763-59E8-AD37-DADF-C53614E181C6}"/>
          </ac:picMkLst>
        </pc:picChg>
      </pc:sldChg>
    </pc:docChg>
  </pc:docChgLst>
  <pc:docChgLst>
    <pc:chgData name="Leichty, Sarah I" userId="S::sarah.leichty@pnnl.gov::ac682d26-5e4d-4375-88ef-225f804bbb7e" providerId="AD" clId="Web-{28E56D24-D83D-5A22-0DBC-7C4BF4516D01}"/>
    <pc:docChg chg="delSld modSection">
      <pc:chgData name="Leichty, Sarah I" userId="S::sarah.leichty@pnnl.gov::ac682d26-5e4d-4375-88ef-225f804bbb7e" providerId="AD" clId="Web-{28E56D24-D83D-5A22-0DBC-7C4BF4516D01}" dt="2023-11-16T00:53:41.415" v="1"/>
      <pc:docMkLst>
        <pc:docMk/>
      </pc:docMkLst>
      <pc:sldChg chg="del">
        <pc:chgData name="Leichty, Sarah I" userId="S::sarah.leichty@pnnl.gov::ac682d26-5e4d-4375-88ef-225f804bbb7e" providerId="AD" clId="Web-{28E56D24-D83D-5A22-0DBC-7C4BF4516D01}" dt="2023-11-16T00:53:40.227" v="0"/>
        <pc:sldMkLst>
          <pc:docMk/>
          <pc:sldMk cId="3942566427" sldId="1648"/>
        </pc:sldMkLst>
      </pc:sldChg>
      <pc:sldChg chg="del">
        <pc:chgData name="Leichty, Sarah I" userId="S::sarah.leichty@pnnl.gov::ac682d26-5e4d-4375-88ef-225f804bbb7e" providerId="AD" clId="Web-{28E56D24-D83D-5A22-0DBC-7C4BF4516D01}" dt="2023-11-16T00:53:41.415" v="1"/>
        <pc:sldMkLst>
          <pc:docMk/>
          <pc:sldMk cId="3494664964" sldId="1649"/>
        </pc:sldMkLst>
      </pc:sldChg>
    </pc:docChg>
  </pc:docChgLst>
  <pc:docChgLst>
    <pc:chgData name="Qafoku, Odeta" userId="S::odeta.qafoku@pnnl.gov::fecf6807-49c5-402b-9973-daedc83b656c" providerId="AD" clId="Web-{C3E30DD2-9047-71EC-E8D4-1866E8809CE7}"/>
    <pc:docChg chg="modSld">
      <pc:chgData name="Qafoku, Odeta" userId="S::odeta.qafoku@pnnl.gov::fecf6807-49c5-402b-9973-daedc83b656c" providerId="AD" clId="Web-{C3E30DD2-9047-71EC-E8D4-1866E8809CE7}" dt="2023-11-02T00:20:56.315" v="13" actId="20577"/>
      <pc:docMkLst>
        <pc:docMk/>
      </pc:docMkLst>
      <pc:sldChg chg="modSp">
        <pc:chgData name="Qafoku, Odeta" userId="S::odeta.qafoku@pnnl.gov::fecf6807-49c5-402b-9973-daedc83b656c" providerId="AD" clId="Web-{C3E30DD2-9047-71EC-E8D4-1866E8809CE7}" dt="2023-11-02T00:20:56.315" v="13" actId="20577"/>
        <pc:sldMkLst>
          <pc:docMk/>
          <pc:sldMk cId="3771140365" sldId="1592"/>
        </pc:sldMkLst>
        <pc:spChg chg="mod">
          <ac:chgData name="Qafoku, Odeta" userId="S::odeta.qafoku@pnnl.gov::fecf6807-49c5-402b-9973-daedc83b656c" providerId="AD" clId="Web-{C3E30DD2-9047-71EC-E8D4-1866E8809CE7}" dt="2023-11-02T00:20:56.315" v="13" actId="20577"/>
          <ac:spMkLst>
            <pc:docMk/>
            <pc:sldMk cId="3771140365" sldId="1592"/>
            <ac:spMk id="13" creationId="{F4C64969-988F-DC34-61E2-160765683936}"/>
          </ac:spMkLst>
        </pc:spChg>
      </pc:sldChg>
    </pc:docChg>
  </pc:docChgLst>
  <pc:docChgLst>
    <pc:chgData name="Qafoku, Odeta" userId="S::odeta.qafoku@pnnl.gov::fecf6807-49c5-402b-9973-daedc83b656c" providerId="AD" clId="Web-{EDDD537C-09AB-A71A-9763-CEC4CD8311D0}"/>
    <pc:docChg chg="modSld">
      <pc:chgData name="Qafoku, Odeta" userId="S::odeta.qafoku@pnnl.gov::fecf6807-49c5-402b-9973-daedc83b656c" providerId="AD" clId="Web-{EDDD537C-09AB-A71A-9763-CEC4CD8311D0}" dt="2023-11-06T23:23:54.234" v="4" actId="20577"/>
      <pc:docMkLst>
        <pc:docMk/>
      </pc:docMkLst>
      <pc:sldChg chg="modSp">
        <pc:chgData name="Qafoku, Odeta" userId="S::odeta.qafoku@pnnl.gov::fecf6807-49c5-402b-9973-daedc83b656c" providerId="AD" clId="Web-{EDDD537C-09AB-A71A-9763-CEC4CD8311D0}" dt="2023-11-06T23:23:54.234" v="4" actId="20577"/>
        <pc:sldMkLst>
          <pc:docMk/>
          <pc:sldMk cId="3771140365" sldId="1592"/>
        </pc:sldMkLst>
        <pc:spChg chg="mod">
          <ac:chgData name="Qafoku, Odeta" userId="S::odeta.qafoku@pnnl.gov::fecf6807-49c5-402b-9973-daedc83b656c" providerId="AD" clId="Web-{EDDD537C-09AB-A71A-9763-CEC4CD8311D0}" dt="2023-11-06T23:23:54.234" v="4" actId="20577"/>
          <ac:spMkLst>
            <pc:docMk/>
            <pc:sldMk cId="3771140365" sldId="1592"/>
            <ac:spMk id="3" creationId="{667D61C6-F036-BE7F-1CFD-51D64E137172}"/>
          </ac:spMkLst>
        </pc:spChg>
      </pc:sldChg>
    </pc:docChg>
  </pc:docChgLst>
  <pc:docChgLst>
    <pc:chgData name="Qafoku, Odeta" userId="S::odeta.qafoku@pnnl.gov::fecf6807-49c5-402b-9973-daedc83b656c" providerId="AD" clId="Web-{039AB454-D3B5-C7E9-53A1-E77B8394650E}"/>
    <pc:docChg chg="addSld modSld modSection">
      <pc:chgData name="Qafoku, Odeta" userId="S::odeta.qafoku@pnnl.gov::fecf6807-49c5-402b-9973-daedc83b656c" providerId="AD" clId="Web-{039AB454-D3B5-C7E9-53A1-E77B8394650E}" dt="2023-11-07T04:10:55.664" v="2"/>
      <pc:docMkLst>
        <pc:docMk/>
      </pc:docMkLst>
      <pc:sldChg chg="delSp add replId">
        <pc:chgData name="Qafoku, Odeta" userId="S::odeta.qafoku@pnnl.gov::fecf6807-49c5-402b-9973-daedc83b656c" providerId="AD" clId="Web-{039AB454-D3B5-C7E9-53A1-E77B8394650E}" dt="2023-11-07T04:10:55.664" v="2"/>
        <pc:sldMkLst>
          <pc:docMk/>
          <pc:sldMk cId="3494664964" sldId="1649"/>
        </pc:sldMkLst>
        <pc:spChg chg="del">
          <ac:chgData name="Qafoku, Odeta" userId="S::odeta.qafoku@pnnl.gov::fecf6807-49c5-402b-9973-daedc83b656c" providerId="AD" clId="Web-{039AB454-D3B5-C7E9-53A1-E77B8394650E}" dt="2023-11-07T04:10:55.664" v="2"/>
          <ac:spMkLst>
            <pc:docMk/>
            <pc:sldMk cId="3494664964" sldId="1649"/>
            <ac:spMk id="3" creationId="{400B7366-F396-872C-A5D0-2C8FAAC42CA9}"/>
          </ac:spMkLst>
        </pc:spChg>
        <pc:picChg chg="del">
          <ac:chgData name="Qafoku, Odeta" userId="S::odeta.qafoku@pnnl.gov::fecf6807-49c5-402b-9973-daedc83b656c" providerId="AD" clId="Web-{039AB454-D3B5-C7E9-53A1-E77B8394650E}" dt="2023-11-07T04:10:52.836" v="1"/>
          <ac:picMkLst>
            <pc:docMk/>
            <pc:sldMk cId="3494664964" sldId="1649"/>
            <ac:picMk id="7" creationId="{9C26E5FE-FA59-D774-6D15-8B8140E9DBA6}"/>
          </ac:picMkLst>
        </pc:picChg>
      </pc:sldChg>
    </pc:docChg>
  </pc:docChgLst>
  <pc:docChgLst>
    <pc:chgData name="Leichty, Sarah I" userId="S::sarah.leichty@pnnl.gov::ac682d26-5e4d-4375-88ef-225f804bbb7e" providerId="AD" clId="Web-{EBE12EFC-386D-89CC-632C-05CC44579053}"/>
    <pc:docChg chg="modSld">
      <pc:chgData name="Leichty, Sarah I" userId="S::sarah.leichty@pnnl.gov::ac682d26-5e4d-4375-88ef-225f804bbb7e" providerId="AD" clId="Web-{EBE12EFC-386D-89CC-632C-05CC44579053}" dt="2023-11-07T17:30:37.574" v="10"/>
      <pc:docMkLst>
        <pc:docMk/>
      </pc:docMkLst>
      <pc:sldChg chg="modSp">
        <pc:chgData name="Leichty, Sarah I" userId="S::sarah.leichty@pnnl.gov::ac682d26-5e4d-4375-88ef-225f804bbb7e" providerId="AD" clId="Web-{EBE12EFC-386D-89CC-632C-05CC44579053}" dt="2023-11-07T17:30:11.496" v="8" actId="20577"/>
        <pc:sldMkLst>
          <pc:docMk/>
          <pc:sldMk cId="3389337185" sldId="1614"/>
        </pc:sldMkLst>
        <pc:spChg chg="mod">
          <ac:chgData name="Leichty, Sarah I" userId="S::sarah.leichty@pnnl.gov::ac682d26-5e4d-4375-88ef-225f804bbb7e" providerId="AD" clId="Web-{EBE12EFC-386D-89CC-632C-05CC44579053}" dt="2023-11-07T17:30:11.496" v="8" actId="20577"/>
          <ac:spMkLst>
            <pc:docMk/>
            <pc:sldMk cId="3389337185" sldId="1614"/>
            <ac:spMk id="5" creationId="{8F37E77C-61F4-AF00-00F5-547970448C23}"/>
          </ac:spMkLst>
        </pc:spChg>
      </pc:sldChg>
      <pc:sldChg chg="modSp">
        <pc:chgData name="Leichty, Sarah I" userId="S::sarah.leichty@pnnl.gov::ac682d26-5e4d-4375-88ef-225f804bbb7e" providerId="AD" clId="Web-{EBE12EFC-386D-89CC-632C-05CC44579053}" dt="2023-11-07T17:30:37.574" v="10"/>
        <pc:sldMkLst>
          <pc:docMk/>
          <pc:sldMk cId="2900952327" sldId="1637"/>
        </pc:sldMkLst>
        <pc:graphicFrameChg chg="modGraphic">
          <ac:chgData name="Leichty, Sarah I" userId="S::sarah.leichty@pnnl.gov::ac682d26-5e4d-4375-88ef-225f804bbb7e" providerId="AD" clId="Web-{EBE12EFC-386D-89CC-632C-05CC44579053}" dt="2023-11-07T17:30:37.574" v="10"/>
          <ac:graphicFrameMkLst>
            <pc:docMk/>
            <pc:sldMk cId="2900952327" sldId="1637"/>
            <ac:graphicFrameMk id="5" creationId="{54430782-3C1A-C217-A386-52CA781F9AF4}"/>
          </ac:graphicFrameMkLst>
        </pc:graphicFrameChg>
      </pc:sldChg>
      <pc:sldChg chg="modSp">
        <pc:chgData name="Leichty, Sarah I" userId="S::sarah.leichty@pnnl.gov::ac682d26-5e4d-4375-88ef-225f804bbb7e" providerId="AD" clId="Web-{EBE12EFC-386D-89CC-632C-05CC44579053}" dt="2023-11-07T16:08:14.003" v="6" actId="20577"/>
        <pc:sldMkLst>
          <pc:docMk/>
          <pc:sldMk cId="2756762750" sldId="1638"/>
        </pc:sldMkLst>
        <pc:spChg chg="mod">
          <ac:chgData name="Leichty, Sarah I" userId="S::sarah.leichty@pnnl.gov::ac682d26-5e4d-4375-88ef-225f804bbb7e" providerId="AD" clId="Web-{EBE12EFC-386D-89CC-632C-05CC44579053}" dt="2023-11-07T16:08:14.003" v="6" actId="20577"/>
          <ac:spMkLst>
            <pc:docMk/>
            <pc:sldMk cId="2756762750" sldId="1638"/>
            <ac:spMk id="8" creationId="{0A859721-841C-001E-0EB0-D2A6A7461B42}"/>
          </ac:spMkLst>
        </pc:spChg>
        <pc:spChg chg="mod">
          <ac:chgData name="Leichty, Sarah I" userId="S::sarah.leichty@pnnl.gov::ac682d26-5e4d-4375-88ef-225f804bbb7e" providerId="AD" clId="Web-{EBE12EFC-386D-89CC-632C-05CC44579053}" dt="2023-11-07T16:08:06.925" v="3" actId="20577"/>
          <ac:spMkLst>
            <pc:docMk/>
            <pc:sldMk cId="2756762750" sldId="1638"/>
            <ac:spMk id="9" creationId="{BEDFB2B6-CD15-5175-19AC-65E58ADCA141}"/>
          </ac:spMkLst>
        </pc:spChg>
      </pc:sldChg>
    </pc:docChg>
  </pc:docChgLst>
  <pc:docChgLst>
    <pc:chgData name="Leichty, Sarah I" userId="S::sarah.leichty@pnnl.gov::ac682d26-5e4d-4375-88ef-225f804bbb7e" providerId="AD" clId="Web-{D359CF1E-11AE-6F29-8B0B-E9B785A00966}"/>
    <pc:docChg chg="modSld">
      <pc:chgData name="Leichty, Sarah I" userId="S::sarah.leichty@pnnl.gov::ac682d26-5e4d-4375-88ef-225f804bbb7e" providerId="AD" clId="Web-{D359CF1E-11AE-6F29-8B0B-E9B785A00966}" dt="2023-11-03T23:47:33.573" v="49" actId="1076"/>
      <pc:docMkLst>
        <pc:docMk/>
      </pc:docMkLst>
      <pc:sldChg chg="modSp">
        <pc:chgData name="Leichty, Sarah I" userId="S::sarah.leichty@pnnl.gov::ac682d26-5e4d-4375-88ef-225f804bbb7e" providerId="AD" clId="Web-{D359CF1E-11AE-6F29-8B0B-E9B785A00966}" dt="2023-11-03T23:47:33.573" v="49" actId="1076"/>
        <pc:sldMkLst>
          <pc:docMk/>
          <pc:sldMk cId="3771140365" sldId="1592"/>
        </pc:sldMkLst>
        <pc:spChg chg="mod">
          <ac:chgData name="Leichty, Sarah I" userId="S::sarah.leichty@pnnl.gov::ac682d26-5e4d-4375-88ef-225f804bbb7e" providerId="AD" clId="Web-{D359CF1E-11AE-6F29-8B0B-E9B785A00966}" dt="2023-11-03T23:47:33.573" v="49" actId="1076"/>
          <ac:spMkLst>
            <pc:docMk/>
            <pc:sldMk cId="3771140365" sldId="1592"/>
            <ac:spMk id="5" creationId="{CF229555-6A16-DB33-45FC-58BC52A437A5}"/>
          </ac:spMkLst>
        </pc:spChg>
      </pc:sldChg>
    </pc:docChg>
  </pc:docChgLst>
  <pc:docChgLst>
    <pc:chgData name="Qafoku, Odeta" userId="fecf6807-49c5-402b-9973-daedc83b656c" providerId="ADAL" clId="{6B4D0761-FDDE-48A4-B036-992414D3622C}"/>
    <pc:docChg chg="custSel delSld modSld modSection">
      <pc:chgData name="Qafoku, Odeta" userId="fecf6807-49c5-402b-9973-daedc83b656c" providerId="ADAL" clId="{6B4D0761-FDDE-48A4-B036-992414D3622C}" dt="2023-11-07T04:10:00.296" v="2096"/>
      <pc:docMkLst>
        <pc:docMk/>
      </pc:docMkLst>
      <pc:sldChg chg="modSp mod modNotesTx">
        <pc:chgData name="Qafoku, Odeta" userId="fecf6807-49c5-402b-9973-daedc83b656c" providerId="ADAL" clId="{6B4D0761-FDDE-48A4-B036-992414D3622C}" dt="2023-11-06T23:24:45.546" v="1682"/>
        <pc:sldMkLst>
          <pc:docMk/>
          <pc:sldMk cId="3771140365" sldId="1592"/>
        </pc:sldMkLst>
        <pc:spChg chg="mod">
          <ac:chgData name="Qafoku, Odeta" userId="fecf6807-49c5-402b-9973-daedc83b656c" providerId="ADAL" clId="{6B4D0761-FDDE-48A4-B036-992414D3622C}" dt="2023-11-06T23:24:45.546" v="1682"/>
          <ac:spMkLst>
            <pc:docMk/>
            <pc:sldMk cId="3771140365" sldId="1592"/>
            <ac:spMk id="3" creationId="{667D61C6-F036-BE7F-1CFD-51D64E137172}"/>
          </ac:spMkLst>
        </pc:spChg>
      </pc:sldChg>
      <pc:sldChg chg="modNotesTx">
        <pc:chgData name="Qafoku, Odeta" userId="fecf6807-49c5-402b-9973-daedc83b656c" providerId="ADAL" clId="{6B4D0761-FDDE-48A4-B036-992414D3622C}" dt="2023-11-06T22:46:53.127" v="1"/>
        <pc:sldMkLst>
          <pc:docMk/>
          <pc:sldMk cId="3350644223" sldId="1593"/>
        </pc:sldMkLst>
      </pc:sldChg>
      <pc:sldChg chg="modNotesTx">
        <pc:chgData name="Qafoku, Odeta" userId="fecf6807-49c5-402b-9973-daedc83b656c" providerId="ADAL" clId="{6B4D0761-FDDE-48A4-B036-992414D3622C}" dt="2023-11-06T22:47:46.782" v="3" actId="6549"/>
        <pc:sldMkLst>
          <pc:docMk/>
          <pc:sldMk cId="379166876" sldId="1605"/>
        </pc:sldMkLst>
      </pc:sldChg>
      <pc:sldChg chg="modNotesTx">
        <pc:chgData name="Qafoku, Odeta" userId="fecf6807-49c5-402b-9973-daedc83b656c" providerId="ADAL" clId="{6B4D0761-FDDE-48A4-B036-992414D3622C}" dt="2023-11-06T22:53:18.544" v="332" actId="20577"/>
        <pc:sldMkLst>
          <pc:docMk/>
          <pc:sldMk cId="2274914708" sldId="1611"/>
        </pc:sldMkLst>
      </pc:sldChg>
      <pc:sldChg chg="delSp mod delAnim modNotesTx">
        <pc:chgData name="Qafoku, Odeta" userId="fecf6807-49c5-402b-9973-daedc83b656c" providerId="ADAL" clId="{6B4D0761-FDDE-48A4-B036-992414D3622C}" dt="2023-11-06T22:53:40.619" v="334" actId="478"/>
        <pc:sldMkLst>
          <pc:docMk/>
          <pc:sldMk cId="1825247330" sldId="1612"/>
        </pc:sldMkLst>
        <pc:spChg chg="del">
          <ac:chgData name="Qafoku, Odeta" userId="fecf6807-49c5-402b-9973-daedc83b656c" providerId="ADAL" clId="{6B4D0761-FDDE-48A4-B036-992414D3622C}" dt="2023-11-06T22:53:40.619" v="334" actId="478"/>
          <ac:spMkLst>
            <pc:docMk/>
            <pc:sldMk cId="1825247330" sldId="1612"/>
            <ac:spMk id="50" creationId="{58E7EB12-E905-B5D6-4AA5-18F542FB4DDC}"/>
          </ac:spMkLst>
        </pc:spChg>
      </pc:sldChg>
      <pc:sldChg chg="modNotesTx">
        <pc:chgData name="Qafoku, Odeta" userId="fecf6807-49c5-402b-9973-daedc83b656c" providerId="ADAL" clId="{6B4D0761-FDDE-48A4-B036-992414D3622C}" dt="2023-11-06T22:48:17.241" v="4"/>
        <pc:sldMkLst>
          <pc:docMk/>
          <pc:sldMk cId="2006902351" sldId="1618"/>
        </pc:sldMkLst>
      </pc:sldChg>
      <pc:sldChg chg="del">
        <pc:chgData name="Qafoku, Odeta" userId="fecf6807-49c5-402b-9973-daedc83b656c" providerId="ADAL" clId="{6B4D0761-FDDE-48A4-B036-992414D3622C}" dt="2023-11-06T22:48:44.150" v="5" actId="47"/>
        <pc:sldMkLst>
          <pc:docMk/>
          <pc:sldMk cId="1819803789" sldId="1623"/>
        </pc:sldMkLst>
      </pc:sldChg>
      <pc:sldChg chg="del">
        <pc:chgData name="Qafoku, Odeta" userId="fecf6807-49c5-402b-9973-daedc83b656c" providerId="ADAL" clId="{6B4D0761-FDDE-48A4-B036-992414D3622C}" dt="2023-11-06T22:49:20.737" v="6" actId="47"/>
        <pc:sldMkLst>
          <pc:docMk/>
          <pc:sldMk cId="3440650237" sldId="1624"/>
        </pc:sldMkLst>
      </pc:sldChg>
      <pc:sldChg chg="modNotesTx">
        <pc:chgData name="Qafoku, Odeta" userId="fecf6807-49c5-402b-9973-daedc83b656c" providerId="ADAL" clId="{6B4D0761-FDDE-48A4-B036-992414D3622C}" dt="2023-11-06T22:53:59.883" v="335"/>
        <pc:sldMkLst>
          <pc:docMk/>
          <pc:sldMk cId="1501544032" sldId="1627"/>
        </pc:sldMkLst>
      </pc:sldChg>
      <pc:sldChg chg="del modNotesTx">
        <pc:chgData name="Qafoku, Odeta" userId="fecf6807-49c5-402b-9973-daedc83b656c" providerId="ADAL" clId="{6B4D0761-FDDE-48A4-B036-992414D3622C}" dt="2023-11-06T23:20:11.247" v="1652" actId="47"/>
        <pc:sldMkLst>
          <pc:docMk/>
          <pc:sldMk cId="612312234" sldId="1635"/>
        </pc:sldMkLst>
      </pc:sldChg>
      <pc:sldChg chg="modNotesTx">
        <pc:chgData name="Qafoku, Odeta" userId="fecf6807-49c5-402b-9973-daedc83b656c" providerId="ADAL" clId="{6B4D0761-FDDE-48A4-B036-992414D3622C}" dt="2023-11-07T04:10:00.296" v="2096"/>
        <pc:sldMkLst>
          <pc:docMk/>
          <pc:sldMk cId="399126200" sldId="1636"/>
        </pc:sldMkLst>
      </pc:sldChg>
      <pc:sldChg chg="modNotesTx">
        <pc:chgData name="Qafoku, Odeta" userId="fecf6807-49c5-402b-9973-daedc83b656c" providerId="ADAL" clId="{6B4D0761-FDDE-48A4-B036-992414D3622C}" dt="2023-11-06T22:50:38.313" v="117" actId="6549"/>
        <pc:sldMkLst>
          <pc:docMk/>
          <pc:sldMk cId="348690663" sldId="1644"/>
        </pc:sldMkLst>
      </pc:sldChg>
      <pc:sldChg chg="addSp modSp mod modAnim">
        <pc:chgData name="Qafoku, Odeta" userId="fecf6807-49c5-402b-9973-daedc83b656c" providerId="ADAL" clId="{6B4D0761-FDDE-48A4-B036-992414D3622C}" dt="2023-11-07T02:22:43.790" v="2094" actId="255"/>
        <pc:sldMkLst>
          <pc:docMk/>
          <pc:sldMk cId="259282716" sldId="1645"/>
        </pc:sldMkLst>
        <pc:spChg chg="add mod">
          <ac:chgData name="Qafoku, Odeta" userId="fecf6807-49c5-402b-9973-daedc83b656c" providerId="ADAL" clId="{6B4D0761-FDDE-48A4-B036-992414D3622C}" dt="2023-11-07T02:22:43.790" v="2094" actId="255"/>
          <ac:spMkLst>
            <pc:docMk/>
            <pc:sldMk cId="259282716" sldId="1645"/>
            <ac:spMk id="3" creationId="{E959434E-8FA5-F30A-F0DC-6D4ECE4008D5}"/>
          </ac:spMkLst>
        </pc:spChg>
      </pc:sldChg>
      <pc:sldChg chg="modSp mod modAnim">
        <pc:chgData name="Qafoku, Odeta" userId="fecf6807-49c5-402b-9973-daedc83b656c" providerId="ADAL" clId="{6B4D0761-FDDE-48A4-B036-992414D3622C}" dt="2023-11-07T02:20:22.197" v="2034"/>
        <pc:sldMkLst>
          <pc:docMk/>
          <pc:sldMk cId="1192443086" sldId="1646"/>
        </pc:sldMkLst>
        <pc:spChg chg="mod">
          <ac:chgData name="Qafoku, Odeta" userId="fecf6807-49c5-402b-9973-daedc83b656c" providerId="ADAL" clId="{6B4D0761-FDDE-48A4-B036-992414D3622C}" dt="2023-11-07T02:19:57.961" v="2029" actId="1076"/>
          <ac:spMkLst>
            <pc:docMk/>
            <pc:sldMk cId="1192443086" sldId="1646"/>
            <ac:spMk id="3" creationId="{12407F57-766B-EC7E-93C4-2374677600EE}"/>
          </ac:spMkLst>
        </pc:spChg>
        <pc:spChg chg="mod">
          <ac:chgData name="Qafoku, Odeta" userId="fecf6807-49c5-402b-9973-daedc83b656c" providerId="ADAL" clId="{6B4D0761-FDDE-48A4-B036-992414D3622C}" dt="2023-11-07T02:20:15.201" v="2032" actId="1076"/>
          <ac:spMkLst>
            <pc:docMk/>
            <pc:sldMk cId="1192443086" sldId="1646"/>
            <ac:spMk id="14" creationId="{B6C12BB4-CCBE-B72A-6253-37B41B12AEDD}"/>
          </ac:spMkLst>
        </pc:spChg>
      </pc:sldChg>
      <pc:sldChg chg="del modNotesTx">
        <pc:chgData name="Qafoku, Odeta" userId="fecf6807-49c5-402b-9973-daedc83b656c" providerId="ADAL" clId="{6B4D0761-FDDE-48A4-B036-992414D3622C}" dt="2023-11-07T04:09:19.400" v="2095" actId="47"/>
        <pc:sldMkLst>
          <pc:docMk/>
          <pc:sldMk cId="991020855" sldId="1647"/>
        </pc:sldMkLst>
      </pc:sldChg>
    </pc:docChg>
  </pc:docChgLst>
  <pc:docChgLst>
    <pc:chgData name="Qafoku, Odeta" userId="S::odeta.qafoku@pnnl.gov::fecf6807-49c5-402b-9973-daedc83b656c" providerId="AD" clId="Web-{C1101784-8FC5-252C-FD26-477C880E83C3}"/>
    <pc:docChg chg="modSld">
      <pc:chgData name="Qafoku, Odeta" userId="S::odeta.qafoku@pnnl.gov::fecf6807-49c5-402b-9973-daedc83b656c" providerId="AD" clId="Web-{C1101784-8FC5-252C-FD26-477C880E83C3}" dt="2023-11-06T23:26:57.302" v="6" actId="20577"/>
      <pc:docMkLst>
        <pc:docMk/>
      </pc:docMkLst>
      <pc:sldChg chg="modSp">
        <pc:chgData name="Qafoku, Odeta" userId="S::odeta.qafoku@pnnl.gov::fecf6807-49c5-402b-9973-daedc83b656c" providerId="AD" clId="Web-{C1101784-8FC5-252C-FD26-477C880E83C3}" dt="2023-11-06T23:26:57.302" v="6" actId="20577"/>
        <pc:sldMkLst>
          <pc:docMk/>
          <pc:sldMk cId="3771140365" sldId="1592"/>
        </pc:sldMkLst>
        <pc:spChg chg="mod">
          <ac:chgData name="Qafoku, Odeta" userId="S::odeta.qafoku@pnnl.gov::fecf6807-49c5-402b-9973-daedc83b656c" providerId="AD" clId="Web-{C1101784-8FC5-252C-FD26-477C880E83C3}" dt="2023-11-06T23:26:57.302" v="6" actId="20577"/>
          <ac:spMkLst>
            <pc:docMk/>
            <pc:sldMk cId="3771140365" sldId="1592"/>
            <ac:spMk id="3" creationId="{667D61C6-F036-BE7F-1CFD-51D64E137172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_66C_14C898E7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_66C_14C898E7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Microsoft_Excel_Worksheet_66C_14C898E7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err="1">
                <a:solidFill>
                  <a:schemeClr val="tx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MONet</a:t>
            </a:r>
            <a:r>
              <a:rPr lang="en-US" sz="1800">
                <a:solidFill>
                  <a:schemeClr val="tx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 proposal</a:t>
            </a:r>
            <a:r>
              <a:rPr lang="en-US" sz="1800" baseline="0">
                <a:solidFill>
                  <a:schemeClr val="tx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s by month</a:t>
            </a:r>
            <a:endParaRPr lang="en-US" sz="1800">
              <a:solidFill>
                <a:schemeClr val="tx1"/>
              </a:solidFill>
              <a:latin typeface="Arial Nova" panose="020B0504020202020204" pitchFamily="34" charset="0"/>
              <a:cs typeface="Arial" panose="020B0604020202020204" pitchFamily="34" charset="0"/>
            </a:endParaRPr>
          </a:p>
        </c:rich>
      </c:tx>
      <c:layout>
        <c:manualLayout>
          <c:xMode val="edge"/>
          <c:yMode val="edge"/>
          <c:x val="0.12144454411846888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Feb.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5B2-4034-AA03-F13FBC5A2C2E}"/>
            </c:ext>
          </c:extLst>
        </c:ser>
        <c:ser>
          <c:idx val="1"/>
          <c:order val="1"/>
          <c:tx>
            <c:strRef>
              <c:f>Sheet1!$D$1</c:f>
              <c:strCache>
                <c:ptCount val="1"/>
                <c:pt idx="0">
                  <c:v>March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5B2-4034-AA03-F13FBC5A2C2E}"/>
            </c:ext>
          </c:extLst>
        </c:ser>
        <c:ser>
          <c:idx val="2"/>
          <c:order val="2"/>
          <c:tx>
            <c:strRef>
              <c:f>Sheet1!$E$1</c:f>
              <c:strCache>
                <c:ptCount val="1"/>
                <c:pt idx="0">
                  <c:v>April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5B2-4034-AA03-F13FBC5A2C2E}"/>
            </c:ext>
          </c:extLst>
        </c:ser>
        <c:ser>
          <c:idx val="3"/>
          <c:order val="3"/>
          <c:tx>
            <c:strRef>
              <c:f>Sheet1!$F$1</c:f>
              <c:strCache>
                <c:ptCount val="1"/>
                <c:pt idx="0">
                  <c:v>May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2.7447283745480833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B3A-4878-A22D-996A6A670F2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5B2-4034-AA03-F13FBC5A2C2E}"/>
            </c:ext>
          </c:extLst>
        </c:ser>
        <c:ser>
          <c:idx val="4"/>
          <c:order val="4"/>
          <c:tx>
            <c:strRef>
              <c:f>Sheet1!$G$1</c:f>
              <c:strCache>
                <c:ptCount val="1"/>
                <c:pt idx="0">
                  <c:v>June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5B2-4034-AA03-F13FBC5A2C2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081317856"/>
        <c:axId val="1074148400"/>
      </c:barChart>
      <c:catAx>
        <c:axId val="1081317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074148400"/>
        <c:crosses val="autoZero"/>
        <c:auto val="1"/>
        <c:lblAlgn val="ctr"/>
        <c:lblOffset val="100"/>
        <c:noMultiLvlLbl val="0"/>
      </c:catAx>
      <c:valAx>
        <c:axId val="10741484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1317856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 Nova" panose="020B0504020202020204" pitchFamily="34" charset="0"/>
                <a:ea typeface="+mn-ea"/>
                <a:cs typeface="+mn-cs"/>
              </a:defRPr>
            </a:pPr>
            <a:r>
              <a:rPr lang="en-US" sz="1800">
                <a:solidFill>
                  <a:schemeClr val="tx1"/>
                </a:solidFill>
                <a:latin typeface="Arial Nova" panose="020B0504020202020204" pitchFamily="34" charset="0"/>
              </a:rPr>
              <a:t>MONet participants by career stage</a:t>
            </a:r>
          </a:p>
        </c:rich>
      </c:tx>
      <c:layout>
        <c:manualLayout>
          <c:xMode val="edge"/>
          <c:yMode val="edge"/>
          <c:x val="0.23448773399633785"/>
          <c:y val="2.221387825162202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 Nova" panose="020B0504020202020204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19050"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1C5-4B11-9C3B-7B0F73301AD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1C5-4B11-9C3B-7B0F73301ADA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1C5-4B11-9C3B-7B0F73301AD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bg1"/>
                    </a:solidFill>
                    <a:latin typeface="Arial Nova" panose="020B0504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Graduate student</c:v>
                </c:pt>
                <c:pt idx="1">
                  <c:v>Early career</c:v>
                </c:pt>
                <c:pt idx="2">
                  <c:v>&gt; 10 years since degree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0.14516129032258066</c:v>
                </c:pt>
                <c:pt idx="1">
                  <c:v>0.25806451612903225</c:v>
                </c:pt>
                <c:pt idx="2">
                  <c:v>0.59677419354838712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86E-45F6-8E90-301D17BB36B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01C5-4B11-9C3B-7B0F73301AD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01C5-4B11-9C3B-7B0F73301AD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01C5-4B11-9C3B-7B0F73301ADA}"/>
              </c:ext>
            </c:extLst>
          </c:dPt>
          <c:cat>
            <c:strRef>
              <c:f>Sheet1!$A$2:$A$4</c:f>
              <c:strCache>
                <c:ptCount val="3"/>
                <c:pt idx="0">
                  <c:v>Graduate student</c:v>
                </c:pt>
                <c:pt idx="1">
                  <c:v>Early career</c:v>
                </c:pt>
                <c:pt idx="2">
                  <c:v>&gt; 10 years since degree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9</c:v>
                </c:pt>
                <c:pt idx="1">
                  <c:v>16</c:v>
                </c:pt>
                <c:pt idx="2">
                  <c:v>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439-497D-BFEE-78AF4D2843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7728592001923362"/>
          <c:y val="0.30926995051144396"/>
          <c:w val="0.40973958728853876"/>
          <c:h val="0.4961390996907548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/>
              </a:solidFill>
              <a:latin typeface="Arial Nova" panose="020B0504020202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Sheet1!$A$1:$C$11</cx:f>
        <cx:lvl ptCount="11">
          <cx:pt idx="4">PNNL</cx:pt>
        </cx:lvl>
        <cx:lvl ptCount="11">
          <cx:pt idx="1">MSIs</cx:pt>
          <cx:pt idx="3">DOE</cx:pt>
          <cx:pt idx="4">DOE</cx:pt>
        </cx:lvl>
        <cx:lvl ptCount="11">
          <cx:pt idx="0">Academia</cx:pt>
          <cx:pt idx="1">Academia</cx:pt>
          <cx:pt idx="2">Government agency</cx:pt>
          <cx:pt idx="3">Government agency</cx:pt>
          <cx:pt idx="4">Government agency</cx:pt>
          <cx:pt idx="5">Private industry</cx:pt>
          <cx:pt idx="6">Other</cx:pt>
        </cx:lvl>
      </cx:strDim>
      <cx:numDim type="size">
        <cx:f>Sheet1!$D$1:$D$11</cx:f>
        <cx:lvl ptCount="11" formatCode="General">
          <cx:pt idx="0">17</cx:pt>
          <cx:pt idx="1">2</cx:pt>
          <cx:pt idx="2">2</cx:pt>
          <cx:pt idx="3">1</cx:pt>
          <cx:pt idx="4">1</cx:pt>
          <cx:pt idx="5">1</cx:pt>
          <cx:pt idx="6">1</cx:pt>
        </cx:lvl>
      </cx:numDim>
    </cx:data>
  </cx:chartData>
  <cx:chart>
    <cx:title pos="t" align="ctr" overlay="0">
      <cx:tx>
        <cx:txData>
          <cx:v>Proposals by organization type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800" b="0" i="0" u="none" strike="noStrike" baseline="0">
              <a:solidFill>
                <a:schemeClr val="tx1"/>
              </a:solidFill>
              <a:latin typeface="Arial Nova" panose="020B0504020202020204" pitchFamily="34" charset="0"/>
              <a:cs typeface="Arial" panose="020B0604020202020204" pitchFamily="34" charset="0"/>
            </a:rPr>
            <a:t>Proposals by organization type</a:t>
          </a:r>
        </a:p>
      </cx:txPr>
    </cx:title>
    <cx:plotArea>
      <cx:plotAreaRegion>
        <cx:series layoutId="sunburst" uniqueId="{F6CDFBFC-E21F-46C0-8052-5E83115E3BBF}">
          <cx:tx>
            <cx:txData>
              <cx:f>Sheet1!#REF!</cx:f>
              <cx:v/>
            </cx:txData>
          </cx:tx>
          <cx:dataLabels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 sz="1000">
                    <a:solidFill>
                      <a:schemeClr val="bg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pPr>
                <a:endParaRPr lang="en-US" sz="1000" b="0" i="0" u="none" strike="noStrike" baseline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cx:txPr>
            <cx:visibility seriesName="0" categoryName="1" value="0"/>
            <cx:separator>, </cx:separator>
            <cx:dataLabel idx="1">
              <cx:txPr>
                <a:bodyPr spcFirstLastPara="1" vertOverflow="ellipsis" horzOverflow="overflow" wrap="square" lIns="0" tIns="0" rIns="0" bIns="0" anchor="ctr" anchorCtr="1"/>
                <a:lstStyle/>
                <a:p>
                  <a:pPr algn="ctr" rtl="0">
                    <a:defRPr sz="1400">
                      <a:latin typeface="Arial Nova" panose="020B0504020202020204" pitchFamily="34" charset="0"/>
                      <a:ea typeface="Arial Nova" panose="020B0504020202020204" pitchFamily="34" charset="0"/>
                      <a:cs typeface="Arial Nova" panose="020B0504020202020204" pitchFamily="34" charset="0"/>
                    </a:defRPr>
                  </a:pPr>
                  <a:r>
                    <a:rPr lang="en-US" sz="1400" b="0" i="0" u="none" strike="noStrike" baseline="0">
                      <a:solidFill>
                        <a:schemeClr val="bg1"/>
                      </a:solidFill>
                      <a:latin typeface="Arial Nova" panose="020B0504020202020204" pitchFamily="34" charset="0"/>
                      <a:cs typeface="Arial" panose="020B0604020202020204" pitchFamily="34" charset="0"/>
                    </a:rPr>
                    <a:t>MSIs</a:t>
                  </a:r>
                </a:p>
              </cx:txPr>
              <cx:visibility seriesName="0" categoryName="1" value="0"/>
              <cx:separator>, </cx:separator>
            </cx:dataLabel>
            <cx:dataLabelHidden idx="0"/>
            <cx:dataLabelHidden idx="2"/>
            <cx:dataLabelHidden idx="5"/>
          </cx:dataLabels>
          <cx:dataId val="0"/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8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lt1"/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B21CF0D4-BB9F-4341-A8E1-5C9AF036E1B9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5B44F44E-E5BB-6448-ACFA-E53760CD6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8410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4D025E0D-52F7-7542-8A81-C5A3110DBF6C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7DDCB72B-9B7E-864A-B6AB-569A89CA9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0167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2400" b="1">
              <a:solidFill>
                <a:srgbClr val="D77804"/>
              </a:solidFill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>
                <a:effectLst/>
                <a:latin typeface="Calibri"/>
                <a:ea typeface="Calibri" panose="020F0502020204030204" pitchFamily="34" charset="0"/>
                <a:cs typeface="Calibri"/>
              </a:rPr>
              <a:t>Hi Everyone. I am Odeta Qafoku a Biogeochemistry Team Lead in EMSL and together with Sarah Leichty, who is Project Manager in EMSL we will present the plans for </a:t>
            </a:r>
            <a:r>
              <a:rPr lang="en-US" sz="1800" err="1">
                <a:effectLst/>
                <a:latin typeface="Calibri"/>
                <a:ea typeface="Calibri" panose="020F0502020204030204" pitchFamily="34" charset="0"/>
                <a:cs typeface="Calibri"/>
              </a:rPr>
              <a:t>MONet</a:t>
            </a:r>
            <a:r>
              <a:rPr lang="en-US" sz="1800">
                <a:effectLst/>
                <a:latin typeface="Calibri"/>
                <a:ea typeface="Calibri" panose="020F0502020204030204" pitchFamily="34" charset="0"/>
                <a:cs typeface="Calibri"/>
              </a:rPr>
              <a:t> User Proposals. This is  exiting for us and for </a:t>
            </a:r>
            <a:r>
              <a:rPr lang="en-US" sz="1800" err="1">
                <a:effectLst/>
                <a:latin typeface="Calibri"/>
                <a:ea typeface="Calibri" panose="020F0502020204030204" pitchFamily="34" charset="0"/>
                <a:cs typeface="Calibri"/>
              </a:rPr>
              <a:t>MONet</a:t>
            </a:r>
            <a:r>
              <a:rPr lang="en-US" sz="1800">
                <a:effectLst/>
                <a:latin typeface="Calibri"/>
                <a:ea typeface="Calibri" panose="020F0502020204030204" pitchFamily="34" charset="0"/>
                <a:cs typeface="Calibri"/>
              </a:rPr>
              <a:t> current and future participants.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>
                <a:effectLst/>
                <a:latin typeface="Calibri"/>
                <a:ea typeface="Calibri" panose="020F0502020204030204" pitchFamily="34" charset="0"/>
                <a:cs typeface="Calibri"/>
              </a:rPr>
              <a:t>Briefly, we will discuss current state of </a:t>
            </a:r>
            <a:r>
              <a:rPr lang="en-US" sz="1800" err="1">
                <a:effectLst/>
                <a:latin typeface="Calibri"/>
                <a:ea typeface="Calibri" panose="020F0502020204030204" pitchFamily="34" charset="0"/>
                <a:cs typeface="Calibri"/>
              </a:rPr>
              <a:t>MONet</a:t>
            </a:r>
            <a:r>
              <a:rPr lang="en-US" sz="1800">
                <a:effectLst/>
                <a:latin typeface="Calibri"/>
                <a:ea typeface="Calibri" panose="020F0502020204030204" pitchFamily="34" charset="0"/>
                <a:cs typeface="Calibri"/>
              </a:rPr>
              <a:t>, </a:t>
            </a:r>
            <a:r>
              <a:rPr lang="en-US" sz="1800" err="1">
                <a:effectLst/>
                <a:latin typeface="Calibri"/>
                <a:ea typeface="Calibri" panose="020F0502020204030204" pitchFamily="34" charset="0"/>
                <a:cs typeface="Calibri"/>
              </a:rPr>
              <a:t>MONet</a:t>
            </a:r>
            <a:r>
              <a:rPr lang="en-US" sz="1800">
                <a:effectLst/>
                <a:latin typeface="Calibri"/>
                <a:ea typeface="Calibri" panose="020F0502020204030204" pitchFamily="34" charset="0"/>
                <a:cs typeface="Calibri"/>
              </a:rPr>
              <a:t> 1</a:t>
            </a:r>
            <a:r>
              <a:rPr lang="en-US" sz="1800" baseline="30000">
                <a:effectLst/>
                <a:latin typeface="Calibri"/>
                <a:ea typeface="Calibri" panose="020F0502020204030204" pitchFamily="34" charset="0"/>
                <a:cs typeface="Calibri"/>
              </a:rPr>
              <a:t>st</a:t>
            </a:r>
            <a:r>
              <a:rPr lang="en-US" sz="1800">
                <a:effectLst/>
                <a:latin typeface="Calibri"/>
                <a:ea typeface="Calibri" panose="020F0502020204030204" pitchFamily="34" charset="0"/>
                <a:cs typeface="Calibri"/>
              </a:rPr>
              <a:t> year and participant sites, and finally Quarterly Soil Function call. 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CB72B-9B7E-864A-B6AB-569A89CA9A0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0264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Quarterly Soil Function Call, consistent with first year will be composed of , small scope and large scope proposals. </a:t>
            </a:r>
          </a:p>
          <a:p>
            <a:r>
              <a:rPr lang="en-US"/>
              <a:t>	 Small scope Proposals are very similar to last year.</a:t>
            </a:r>
          </a:p>
          <a:p>
            <a:r>
              <a:rPr lang="en-US"/>
              <a:t>	We are targeting individual PI or small research teams, </a:t>
            </a:r>
          </a:p>
          <a:p>
            <a:r>
              <a:rPr lang="en-US"/>
              <a:t>	Sampling set to 9 (increased from 6 that was last year)</a:t>
            </a:r>
          </a:p>
          <a:p>
            <a:r>
              <a:rPr lang="en-US"/>
              <a:t>	Aims at encouraging broad participation by simplifying the proposal submission process. </a:t>
            </a:r>
          </a:p>
          <a:p>
            <a:r>
              <a:rPr lang="en-US"/>
              <a:t>	Just a quick reminder what a sampling set constitutes.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CB72B-9B7E-864A-B6AB-569A89CA9A0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5940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 fontAlgn="base"/>
            <a:r>
              <a:rPr lang="en-US" sz="1800" b="0" i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large-scope proposal, we have made some changes. .</a:t>
            </a:r>
          </a:p>
          <a:p>
            <a:pPr algn="l" rtl="0" fontAlgn="base"/>
            <a:r>
              <a:rPr lang="en-US" sz="1800" b="0" i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This proposal </a:t>
            </a:r>
            <a:r>
              <a:rPr lang="en-US" sz="1800" b="1" i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intends</a:t>
            </a:r>
            <a:r>
              <a:rPr lang="en-US" sz="1800" b="0" i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to support open science collaborations between </a:t>
            </a:r>
            <a:r>
              <a:rPr lang="en-US" sz="1800" b="0" i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MONet</a:t>
            </a:r>
            <a:r>
              <a:rPr lang="en-US" sz="1800" b="0" i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and federal- or state-funded research projects (</a:t>
            </a:r>
            <a:r>
              <a:rPr lang="en-US" sz="1800" b="1" i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external to EMSL</a:t>
            </a:r>
            <a:r>
              <a:rPr lang="en-US" sz="1800" b="0" i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) </a:t>
            </a:r>
            <a:r>
              <a:rPr lang="en-US" sz="1800" b="1" i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that have ongoing active field research sites</a:t>
            </a:r>
            <a:r>
              <a:rPr lang="en-US" sz="1800" b="0" i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 </a:t>
            </a:r>
          </a:p>
          <a:p>
            <a:pPr algn="l" rtl="0" fontAlgn="base"/>
            <a:r>
              <a:rPr lang="en-US" sz="1800" b="1" i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 key aspect </a:t>
            </a:r>
            <a:r>
              <a:rPr lang="en-US" sz="1800" b="0" i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of the collaboration is open sharing of data collected by the external scientific project </a:t>
            </a:r>
          </a:p>
          <a:p>
            <a:pPr algn="l" rtl="0" fontAlgn="base"/>
            <a:r>
              <a:rPr lang="en-US" sz="1800" b="1" i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 also require that </a:t>
            </a:r>
            <a:r>
              <a:rPr lang="en-US" sz="1800" b="0" i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complementary data is shared in publicly available and accessible open repositories.  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 require that </a:t>
            </a:r>
            <a:r>
              <a:rPr lang="en-US" sz="1200" b="0" i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spatially and temporally collected data overlaps with </a:t>
            </a:r>
            <a:r>
              <a:rPr lang="en-US" sz="1200" b="0" i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MONet</a:t>
            </a:r>
            <a:r>
              <a:rPr lang="en-US" sz="1200" b="0" i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soil sampling. 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Detailed requirements will be posted on our website, please contact us with any questions, we would love to work with you. </a:t>
            </a:r>
          </a:p>
          <a:p>
            <a:pPr algn="l" rtl="0" fontAlgn="base"/>
            <a:endParaRPr lang="en-US" b="0" i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CB72B-9B7E-864A-B6AB-569A89CA9A0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9729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with clear timelines</a:t>
            </a:r>
          </a:p>
          <a:p>
            <a:r>
              <a:rPr lang="en-US" sz="120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Rolling basis, first come, first serve</a:t>
            </a:r>
          </a:p>
          <a:p>
            <a:r>
              <a:rPr lang="en-US" sz="120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Well close early if we meet the quarterly targets, 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CB72B-9B7E-864A-B6AB-569A89CA9A0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1691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>
              <a:solidFill>
                <a:srgbClr val="000000"/>
              </a:solidFill>
              <a:cs typeface="Calibri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CB72B-9B7E-864A-B6AB-569A89CA9A0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4506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Calibri"/>
              <a:buChar char="-"/>
            </a:pPr>
            <a:r>
              <a:rPr lang="en-US">
                <a:cs typeface="Calibri"/>
              </a:rPr>
              <a:t>As for all user projects at EMSL, we require a proposal submission through our user portal, NEXUS, to collaborate with us (put link in the chat)</a:t>
            </a:r>
          </a:p>
          <a:p>
            <a:pPr marL="171450" indent="-171450">
              <a:buFont typeface="Calibri"/>
              <a:buChar char="-"/>
            </a:pPr>
            <a:r>
              <a:rPr lang="en-US" err="1">
                <a:cs typeface="Calibri"/>
              </a:rPr>
              <a:t>MONet</a:t>
            </a:r>
            <a:r>
              <a:rPr lang="en-US">
                <a:cs typeface="Calibri"/>
              </a:rPr>
              <a:t> requires a short proposal detailing the sites you'd like to sample as well as a description of how data from </a:t>
            </a:r>
            <a:r>
              <a:rPr lang="en-US" err="1">
                <a:cs typeface="Calibri"/>
              </a:rPr>
              <a:t>MONet</a:t>
            </a:r>
            <a:r>
              <a:rPr lang="en-US">
                <a:cs typeface="Calibri"/>
              </a:rPr>
              <a:t> will help answer your scientific questions</a:t>
            </a:r>
          </a:p>
          <a:p>
            <a:pPr marL="171450" indent="-171450">
              <a:buFont typeface="Calibri"/>
              <a:buChar char="-"/>
            </a:pPr>
            <a:r>
              <a:rPr lang="en-US">
                <a:cs typeface="Calibri"/>
              </a:rPr>
              <a:t>We are currently updating our Soil Function Request Form using feedback from our first Soil Function Call</a:t>
            </a:r>
          </a:p>
          <a:p>
            <a:pPr marL="171450" indent="-171450">
              <a:buFont typeface="Calibri"/>
              <a:buChar char="-"/>
            </a:pPr>
            <a:r>
              <a:rPr lang="en-US">
                <a:cs typeface="Calibri"/>
              </a:rPr>
              <a:t>The new version will be posted along with the updated call language which will be released on Nov 6th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DCB72B-9B7E-864A-B6AB-569A89CA9A0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51639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Calibri"/>
              <a:buChar char="-"/>
            </a:pPr>
            <a:r>
              <a:rPr lang="en-US">
                <a:cs typeface="Calibri"/>
              </a:rPr>
              <a:t>As for all user projects at EMSL, we require a proposal submission through our user portal, NEXUS, to collaborate with us (put link in the chat)</a:t>
            </a:r>
          </a:p>
          <a:p>
            <a:pPr marL="171450" indent="-171450">
              <a:buFont typeface="Calibri"/>
              <a:buChar char="-"/>
            </a:pPr>
            <a:r>
              <a:rPr lang="en-US" err="1">
                <a:cs typeface="Calibri"/>
              </a:rPr>
              <a:t>MONet</a:t>
            </a:r>
            <a:r>
              <a:rPr lang="en-US">
                <a:cs typeface="Calibri"/>
              </a:rPr>
              <a:t> requires a short proposal detailing the sites you'd like to sample as well as a description of how data from </a:t>
            </a:r>
            <a:r>
              <a:rPr lang="en-US" err="1">
                <a:cs typeface="Calibri"/>
              </a:rPr>
              <a:t>MONet</a:t>
            </a:r>
            <a:r>
              <a:rPr lang="en-US">
                <a:cs typeface="Calibri"/>
              </a:rPr>
              <a:t> will help answer your scientific questions</a:t>
            </a:r>
          </a:p>
          <a:p>
            <a:pPr marL="171450" indent="-171450">
              <a:buFont typeface="Calibri"/>
              <a:buChar char="-"/>
            </a:pPr>
            <a:r>
              <a:rPr lang="en-US">
                <a:cs typeface="Calibri"/>
              </a:rPr>
              <a:t>We are currently updating our Soil Function Request Form using feedback from our first Soil Function Call</a:t>
            </a:r>
          </a:p>
          <a:p>
            <a:pPr marL="171450" indent="-171450">
              <a:buFont typeface="Calibri"/>
              <a:buChar char="-"/>
            </a:pPr>
            <a:r>
              <a:rPr lang="en-US">
                <a:cs typeface="Calibri"/>
              </a:rPr>
              <a:t>The new version will be posted along with the updated call language which will be released on Nov 6th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DCB72B-9B7E-864A-B6AB-569A89CA9A0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58392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 2023 we opened our 1</a:t>
            </a:r>
            <a:r>
              <a:rPr lang="en-US" baseline="30000"/>
              <a:t>st</a:t>
            </a:r>
            <a:r>
              <a:rPr lang="en-US"/>
              <a:t> </a:t>
            </a:r>
            <a:r>
              <a:rPr lang="en-US" err="1"/>
              <a:t>MONet</a:t>
            </a:r>
            <a:r>
              <a:rPr lang="en-US"/>
              <a:t> User Proposal Call – which was called Soil Function Call.  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CB72B-9B7E-864A-B6AB-569A89CA9A0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4506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Going over the timeline, </a:t>
            </a:r>
          </a:p>
          <a:p>
            <a:r>
              <a:rPr lang="en-US"/>
              <a:t>Soil Function Call was launched as an annual call with an internal target of 200 sample sites. </a:t>
            </a:r>
          </a:p>
          <a:p>
            <a:r>
              <a:rPr lang="en-US"/>
              <a:t>The target was driven by our capacity to process soil samples, In June 23 we met our target, </a:t>
            </a:r>
          </a:p>
          <a:p>
            <a:r>
              <a:rPr lang="en-US"/>
              <a:t>We learned that User Community was very interested, collaborative and we were very encouraged by this strong response. </a:t>
            </a:r>
          </a:p>
          <a:p>
            <a:r>
              <a:rPr lang="en-US"/>
              <a:t>In FY 24 we are preparing to launch the Quarterly open call.  But before I discuss this, I would like to talk about </a:t>
            </a:r>
            <a:r>
              <a:rPr lang="en-US" err="1"/>
              <a:t>MONet</a:t>
            </a:r>
            <a:r>
              <a:rPr lang="en-US"/>
              <a:t> current state. </a:t>
            </a:r>
          </a:p>
          <a:p>
            <a:r>
              <a:rPr lang="en-US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CB72B-9B7E-864A-B6AB-569A89CA9A0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111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	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The proposal call was opened to Single investigators, (up to 6 sampling sets)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The proposal call was opened to Multi-disciplinary teams, (up to 21 sampling sets)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In June, we had received 29 </a:t>
            </a:r>
            <a:r>
              <a:rPr lang="en-US" err="1"/>
              <a:t>MONet</a:t>
            </a:r>
            <a:r>
              <a:rPr lang="en-US"/>
              <a:t> Soil Function Proposals (for tech review) (  with an estimate of180 sampling sets) 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The proposals were distributed across US, no site clustering.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In addition, we included about 28 high priority/sensitive sites from our NEON ecological network partner.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Why, because this provides with Temporal measurements of these sites (as a reminder that we used NEON as a partner for </a:t>
            </a:r>
            <a:r>
              <a:rPr lang="en-US" err="1"/>
              <a:t>MONet</a:t>
            </a:r>
            <a:r>
              <a:rPr lang="en-US"/>
              <a:t> pilot – 1000 soils, where we collected first year of </a:t>
            </a:r>
            <a:r>
              <a:rPr lang="en-US" err="1"/>
              <a:t>MONet</a:t>
            </a:r>
            <a:r>
              <a:rPr lang="en-US"/>
              <a:t> data). For these particular NEON sites this will be a second year of </a:t>
            </a:r>
            <a:r>
              <a:rPr lang="en-US" err="1"/>
              <a:t>MONet</a:t>
            </a:r>
            <a:r>
              <a:rPr lang="en-US"/>
              <a:t> data.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56D6BC-EE61-4165-806A-60DBC9EA5BD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2591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The information here and in the next 2 slides is from metadata provided by </a:t>
            </a:r>
            <a:r>
              <a:rPr lang="en-US" err="1"/>
              <a:t>MONet</a:t>
            </a:r>
            <a:r>
              <a:rPr lang="en-US"/>
              <a:t> participants. </a:t>
            </a:r>
          </a:p>
          <a:p>
            <a:endParaRPr lang="en-US"/>
          </a:p>
          <a:p>
            <a:r>
              <a:rPr lang="en-US"/>
              <a:t>What do we learn, in the first year we received samples from 15 ecoregions, the ecoregion list is on the right. The greyed-out ecoregions are the ones that we did not receive sample sets. </a:t>
            </a:r>
          </a:p>
          <a:p>
            <a:r>
              <a:rPr lang="en-US"/>
              <a:t>The most represented sites are in blue and if you look closely at them, they are from high sensitive sites with regard to climate change. </a:t>
            </a:r>
          </a:p>
          <a:p>
            <a:endParaRPr lang="en-US"/>
          </a:p>
          <a:p>
            <a:r>
              <a:rPr lang="en-US"/>
              <a:t>If we include the NEON 28 sites in the list, then we represented 18 ecoregions in the first year of </a:t>
            </a:r>
            <a:r>
              <a:rPr lang="en-US" err="1"/>
              <a:t>MONet</a:t>
            </a:r>
            <a:r>
              <a:rPr lang="en-US"/>
              <a:t>.  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56D6BC-EE61-4165-806A-60DBC9EA5BD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6780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What about soil taxonomy? </a:t>
            </a:r>
          </a:p>
          <a:p>
            <a:r>
              <a:rPr lang="en-US"/>
              <a:t>Based on the Metadata that were provided, Monet participant soil sites are from 11 soil orders in this first year of </a:t>
            </a:r>
            <a:r>
              <a:rPr lang="en-US" err="1"/>
              <a:t>MONet</a:t>
            </a:r>
            <a:r>
              <a:rPr lang="en-US"/>
              <a:t> sampling. The soils that are more represented, in blue, are from high fertility </a:t>
            </a:r>
            <a:r>
              <a:rPr lang="en-US" err="1">
                <a:solidFill>
                  <a:srgbClr val="FF0000"/>
                </a:solidFill>
              </a:rPr>
              <a:t>Mollisols</a:t>
            </a:r>
            <a:r>
              <a:rPr lang="en-US">
                <a:solidFill>
                  <a:srgbClr val="FF0000"/>
                </a:solidFill>
              </a:rPr>
              <a:t>, </a:t>
            </a:r>
            <a:r>
              <a:rPr lang="en-US" err="1">
                <a:solidFill>
                  <a:srgbClr val="FF0000"/>
                </a:solidFill>
              </a:rPr>
              <a:t>Alfisol</a:t>
            </a:r>
            <a:r>
              <a:rPr lang="en-US">
                <a:solidFill>
                  <a:srgbClr val="FF0000"/>
                </a:solidFill>
              </a:rPr>
              <a:t>, high organic C Histosol</a:t>
            </a:r>
            <a:r>
              <a:rPr lang="en-US"/>
              <a:t> as well as </a:t>
            </a:r>
            <a:r>
              <a:rPr lang="en-US" err="1"/>
              <a:t>Gelisol</a:t>
            </a:r>
            <a:r>
              <a:rPr lang="en-US"/>
              <a:t>.</a:t>
            </a:r>
          </a:p>
          <a:p>
            <a:endParaRPr lang="en-US"/>
          </a:p>
          <a:p>
            <a:r>
              <a:rPr lang="en-US"/>
              <a:t>The Land Use Metadata is shown below. Land management is important with respect to C stability under different managements. Also is an important factor that can control soil physical properties.  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56D6BC-EE61-4165-806A-60DBC9EA5BD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256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 will discuss here </a:t>
            </a:r>
            <a:r>
              <a:rPr lang="en-US" err="1"/>
              <a:t>MONet</a:t>
            </a:r>
            <a:r>
              <a:rPr lang="en-US"/>
              <a:t> participants characteristics, and in particular participation by organization type, </a:t>
            </a:r>
          </a:p>
          <a:p>
            <a:r>
              <a:rPr lang="en-US"/>
              <a:t>We see a strong contribution to the </a:t>
            </a:r>
            <a:r>
              <a:rPr lang="en-US" err="1"/>
              <a:t>MONet</a:t>
            </a:r>
            <a:r>
              <a:rPr lang="en-US"/>
              <a:t> annual call from academia. We would like more participation from the MSI and HBCU and ERI organization, and Sarah will discuss what we are doing to achieve this objective. </a:t>
            </a:r>
          </a:p>
          <a:p>
            <a:endParaRPr lang="en-US"/>
          </a:p>
          <a:p>
            <a:r>
              <a:rPr lang="en-US"/>
              <a:t>Lastly the distribution of </a:t>
            </a:r>
            <a:r>
              <a:rPr lang="en-US" err="1"/>
              <a:t>MONet</a:t>
            </a:r>
            <a:r>
              <a:rPr lang="en-US"/>
              <a:t> proposals by month, They are clustered around spring and early summer (which is when we closed our proposal call). </a:t>
            </a:r>
          </a:p>
          <a:p>
            <a:r>
              <a:rPr lang="en-US"/>
              <a:t>The information here is carefully vetted when we open the new </a:t>
            </a:r>
            <a:r>
              <a:rPr lang="en-US" err="1"/>
              <a:t>MONet</a:t>
            </a:r>
            <a:r>
              <a:rPr lang="en-US"/>
              <a:t> 2024 proposal call.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56D6BC-EE61-4165-806A-60DBC9EA5BD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5098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Other key take aways are managing high demand by maintaining a year-round </a:t>
            </a:r>
            <a:r>
              <a:rPr lang="en-US" err="1"/>
              <a:t>MONet</a:t>
            </a:r>
            <a:r>
              <a:rPr lang="en-US"/>
              <a:t> participation … this is public facing action, And, optimizing our EMSL team capacity, which internal facing action.</a:t>
            </a:r>
          </a:p>
          <a:p>
            <a:r>
              <a:rPr lang="en-US"/>
              <a:t>But the outcomes will be visible to </a:t>
            </a:r>
            <a:r>
              <a:rPr lang="en-US" err="1"/>
              <a:t>MONet</a:t>
            </a:r>
            <a:r>
              <a:rPr lang="en-US"/>
              <a:t> participants.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CB72B-9B7E-864A-B6AB-569A89CA9A0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4077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Key timelines for </a:t>
            </a:r>
            <a:r>
              <a:rPr lang="en-US" err="1"/>
              <a:t>MONet</a:t>
            </a:r>
            <a:r>
              <a:rPr lang="en-US"/>
              <a:t> in FY 24. You should expect our Soil Function Quarterly Proposal calls to open very soon in November. </a:t>
            </a:r>
          </a:p>
          <a:p>
            <a:pPr>
              <a:defRPr/>
            </a:pPr>
            <a:r>
              <a:rPr lang="en-US"/>
              <a:t>This call will be open 4 times a year, as shown here, in Spring, Fall and Winter. Sarah will describe some of these timelines more in detail. </a:t>
            </a:r>
          </a:p>
          <a:p>
            <a:pPr>
              <a:defRPr/>
            </a:pPr>
            <a:r>
              <a:rPr lang="en-US"/>
              <a:t>Also we are here, at the </a:t>
            </a:r>
            <a:r>
              <a:rPr lang="en-US" err="1"/>
              <a:t>MONet</a:t>
            </a:r>
            <a:r>
              <a:rPr lang="en-US"/>
              <a:t> Community Science Meeting. You should also expect us to launch the searchable </a:t>
            </a:r>
            <a:r>
              <a:rPr lang="en-US" err="1"/>
              <a:t>MONet</a:t>
            </a:r>
            <a:r>
              <a:rPr lang="en-US"/>
              <a:t> data portal that Yuri discussed earlier today. </a:t>
            </a:r>
          </a:p>
          <a:p>
            <a:pPr>
              <a:defRPr/>
            </a:pPr>
            <a:endParaRPr lang="en-US"/>
          </a:p>
          <a:p>
            <a:endParaRPr lang="en-US">
              <a:cs typeface="Calibri"/>
            </a:endParaRPr>
          </a:p>
          <a:p>
            <a:pPr marL="0" indent="0">
              <a:spcBef>
                <a:spcPct val="20000"/>
              </a:spcBef>
              <a:buFont typeface="Wingdings,Sans-Serif"/>
              <a:buNone/>
            </a:pPr>
            <a:endParaRPr lang="en-US"/>
          </a:p>
          <a:p>
            <a:pPr marL="0" indent="0">
              <a:spcBef>
                <a:spcPct val="20000"/>
              </a:spcBef>
              <a:buFont typeface="Wingdings,Sans-Serif"/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8CCC69-64C3-B140-8649-8E018294A90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4308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gener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AABF5DE-6E14-4E44-A75E-20ABDC1C4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6" y="0"/>
            <a:ext cx="4402667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3D7638-D4B5-4D41-ABAD-3772A8AFEF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829" y="2979234"/>
            <a:ext cx="2356371" cy="9896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3DA0CF-1283-2C49-BE98-195EE4096C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5415" y="2054831"/>
            <a:ext cx="3433119" cy="2291138"/>
          </a:xfrm>
          <a:prstGeom prst="rect">
            <a:avLst/>
          </a:prstGeom>
        </p:spPr>
        <p:txBody>
          <a:bodyPr lIns="0" tIns="0" rIns="0" bIns="0" anchor="t"/>
          <a:lstStyle>
            <a:lvl1pPr algn="l">
              <a:defRPr sz="3000" b="0" i="0"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F3BE6-6EDF-B44F-B460-9017E28875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461936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11/15/2023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42435-C530-DE44-A143-0C772F89F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11134" y="6461936"/>
            <a:ext cx="6854274" cy="365125"/>
          </a:xfrm>
        </p:spPr>
        <p:txBody>
          <a:bodyPr/>
          <a:lstStyle>
            <a:lvl1pPr algn="l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60E73-E7AC-2244-AE48-C5A93A6E0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3271" y="6461936"/>
            <a:ext cx="735458" cy="365125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400438F-779F-354C-B7B9-7570713200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581526"/>
            <a:ext cx="3448050" cy="275986"/>
          </a:xfrm>
          <a:prstGeom prst="rect">
            <a:avLst/>
          </a:prstGeom>
        </p:spPr>
        <p:txBody>
          <a:bodyPr lIns="0" tIns="0" rIns="0" bIns="0"/>
          <a:lstStyle>
            <a:lvl1pPr>
              <a:buFontTx/>
              <a:buNone/>
              <a:defRPr sz="2000" b="0" i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56E3B4D-AA4D-2C44-941A-925F935596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4912825"/>
            <a:ext cx="3448050" cy="275986"/>
          </a:xfrm>
          <a:prstGeom prst="rect">
            <a:avLst/>
          </a:prstGeom>
        </p:spPr>
        <p:txBody>
          <a:bodyPr lIns="0" tIns="0" rIns="0" bIns="0"/>
          <a:lstStyle>
            <a:lvl1pPr>
              <a:buNone/>
              <a:defRPr sz="2000" b="0" i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067931599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40">
          <p15:clr>
            <a:srgbClr val="FBAE40"/>
          </p15:clr>
        </p15:guide>
        <p15:guide id="4" orient="horz" pos="2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gener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chocolate, plate, indoor, piece&#10;&#10;Description automatically generated">
            <a:extLst>
              <a:ext uri="{FF2B5EF4-FFF2-40B4-BE49-F238E27FC236}">
                <a16:creationId xmlns:a16="http://schemas.microsoft.com/office/drawing/2014/main" id="{DCB80635-82D4-9E3A-5E95-877A2213EC1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2876" b="31047"/>
          <a:stretch/>
        </p:blipFill>
        <p:spPr>
          <a:xfrm>
            <a:off x="3022600" y="0"/>
            <a:ext cx="9169400" cy="3429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ABF5DE-6E14-4E44-A75E-20ABDC1C41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793"/>
          <a:stretch/>
        </p:blipFill>
        <p:spPr>
          <a:xfrm>
            <a:off x="-1" y="0"/>
            <a:ext cx="35312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761762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40">
          <p15:clr>
            <a:srgbClr val="FBAE40"/>
          </p15:clr>
        </p15:guide>
        <p15:guide id="4" orient="horz" pos="2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AA785-2E79-FC4B-B961-3AC1CED7C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55578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4A9E1-7DF5-4D4D-BA75-8B697E01F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136" y="678094"/>
            <a:ext cx="8463450" cy="5455578"/>
          </a:xfrm>
          <a:prstGeom prst="rect">
            <a:avLst/>
          </a:prstGeom>
        </p:spPr>
        <p:txBody>
          <a:bodyPr lIns="0" tIns="0" rIns="0" bIns="0"/>
          <a:lstStyle>
            <a:lvl1pPr>
              <a:buClr>
                <a:schemeClr val="accent1"/>
              </a:buClr>
              <a:buFont typeface="Wingdings" pitchFamily="2" charset="2"/>
              <a:buChar char="§"/>
              <a:defRPr sz="2400" b="0" i="0">
                <a:solidFill>
                  <a:schemeClr val="tx2"/>
                </a:solidFill>
                <a:latin typeface="Arial Nova" panose="020B0504020202020204" pitchFamily="34" charset="0"/>
              </a:defRPr>
            </a:lvl1pPr>
            <a:lvl2pPr>
              <a:buClr>
                <a:schemeClr val="accent1"/>
              </a:buClr>
              <a:defRPr sz="2000" b="0" i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b="0" i="0">
                <a:latin typeface="Arial Nova" panose="020B0504020202020204" pitchFamily="34" charset="0"/>
              </a:defRPr>
            </a:lvl3pPr>
            <a:lvl4pPr>
              <a:defRPr b="0" i="0">
                <a:latin typeface="Arial Nova" panose="020B0504020202020204" pitchFamily="34" charset="0"/>
              </a:defRPr>
            </a:lvl4pPr>
            <a:lvl5pPr>
              <a:defRPr b="0" i="0">
                <a:latin typeface="Arial Nova" panose="020B05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6947A-05D4-434E-9360-BD64776A3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11/15/2023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C20A5-E940-B44F-88D7-12DA3B771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09933-049A-E943-A1C4-4EB4E5F2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8651319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t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AA785-2E79-FC4B-B961-3AC1CED7C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867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4A9E1-7DF5-4D4D-BA75-8B697E01F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135" y="1541122"/>
            <a:ext cx="8463450" cy="4623703"/>
          </a:xfrm>
          <a:prstGeom prst="rect">
            <a:avLst/>
          </a:prstGeom>
        </p:spPr>
        <p:txBody>
          <a:bodyPr lIns="0" tIns="0" rIns="0" bIns="0"/>
          <a:lstStyle>
            <a:lvl1pPr algn="l">
              <a:buClr>
                <a:schemeClr val="accent1"/>
              </a:buClr>
              <a:buFont typeface="Wingdings" pitchFamily="2" charset="2"/>
              <a:buChar char="§"/>
              <a:defRPr sz="2400" b="0" i="0">
                <a:solidFill>
                  <a:schemeClr val="tx2"/>
                </a:solidFill>
                <a:latin typeface="Arial Nova" panose="020B0504020202020204" pitchFamily="34" charset="0"/>
              </a:defRPr>
            </a:lvl1pPr>
            <a:lvl2pPr>
              <a:buClr>
                <a:schemeClr val="accent1"/>
              </a:buClr>
              <a:defRPr sz="2000" b="0" i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b="0" i="0">
                <a:latin typeface="Arial Nova" panose="020B0504020202020204" pitchFamily="34" charset="0"/>
              </a:defRPr>
            </a:lvl3pPr>
            <a:lvl4pPr>
              <a:defRPr b="0" i="0">
                <a:latin typeface="Arial Nova" panose="020B0504020202020204" pitchFamily="34" charset="0"/>
              </a:defRPr>
            </a:lvl4pPr>
            <a:lvl5pPr>
              <a:defRPr b="0" i="0">
                <a:latin typeface="Arial Nova" panose="020B05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6947A-05D4-434E-9360-BD64776A3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11/15/2023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C20A5-E940-B44F-88D7-12DA3B771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33134" y="6492875"/>
            <a:ext cx="7785969" cy="365125"/>
          </a:xfrm>
        </p:spPr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09933-049A-E943-A1C4-4EB4E5F2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9825AD6-7F05-7A4E-9B0D-C252948D95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33134" y="678094"/>
            <a:ext cx="8463579" cy="688369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2400" b="0" i="0" dirty="0" smtClean="0">
                <a:solidFill>
                  <a:schemeClr val="accent1"/>
                </a:solidFill>
                <a:latin typeface="Arial Nova" panose="020B0504020202020204" pitchFamily="34" charset="0"/>
              </a:defRPr>
            </a:lvl1pPr>
            <a:lvl2pPr>
              <a:buNone/>
              <a:defRPr lang="en-US" sz="2000" b="0" i="0" dirty="0" smtClean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lang="en-US" b="0" i="0" dirty="0" smtClean="0">
                <a:latin typeface="Arial Nova" panose="020B0504020202020204" pitchFamily="34" charset="0"/>
              </a:defRPr>
            </a:lvl3pPr>
            <a:lvl4pPr>
              <a:defRPr lang="en-US" b="0" i="0" dirty="0" smtClean="0">
                <a:latin typeface="Arial Nova" panose="020B0504020202020204" pitchFamily="34" charset="0"/>
              </a:defRPr>
            </a:lvl4pPr>
            <a:lvl5pPr>
              <a:defRPr lang="en-US" b="0" i="0" dirty="0">
                <a:latin typeface="Arial Nova" panose="020B0504020202020204" pitchFamily="34" charset="0"/>
              </a:defRPr>
            </a:lvl5pPr>
          </a:lstStyle>
          <a:p>
            <a:pPr lvl="0">
              <a:buClr>
                <a:schemeClr val="accent1"/>
              </a:buClr>
              <a:buFontTx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80187841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81D9A9-CAFD-094D-882E-677AC1FB5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11/15/2023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836E7F-74F2-2045-AF7A-6C1DD443B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FB9725-E6FB-364C-8A67-BAE16370A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C08311E-BA14-5144-9DED-5C1E4E604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867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0456236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EF76FE-4A26-6442-B03F-7CB0E1251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A57AAD2-1DD8-274B-B5A4-D9A96C5C5483}"/>
              </a:ext>
            </a:extLst>
          </p:cNvPr>
          <p:cNvSpPr/>
          <p:nvPr/>
        </p:nvSpPr>
        <p:spPr>
          <a:xfrm>
            <a:off x="0" y="0"/>
            <a:ext cx="4370494" cy="6858000"/>
          </a:xfrm>
          <a:custGeom>
            <a:avLst/>
            <a:gdLst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4004734 w 4004734"/>
              <a:gd name="connsiteY2" fmla="*/ 685800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283374 w 4004734"/>
              <a:gd name="connsiteY2" fmla="*/ 681736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913294 w 4004734"/>
              <a:gd name="connsiteY2" fmla="*/ 685800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903134 w 4004734"/>
              <a:gd name="connsiteY2" fmla="*/ 5608320 h 6858000"/>
              <a:gd name="connsiteX3" fmla="*/ 3913294 w 4004734"/>
              <a:gd name="connsiteY3" fmla="*/ 6858000 h 6858000"/>
              <a:gd name="connsiteX4" fmla="*/ 0 w 4004734"/>
              <a:gd name="connsiteY4" fmla="*/ 6858000 h 6858000"/>
              <a:gd name="connsiteX5" fmla="*/ 0 w 4004734"/>
              <a:gd name="connsiteY5" fmla="*/ 0 h 6858000"/>
              <a:gd name="connsiteX0" fmla="*/ 0 w 4370512"/>
              <a:gd name="connsiteY0" fmla="*/ 0 h 6858000"/>
              <a:gd name="connsiteX1" fmla="*/ 4004734 w 4370512"/>
              <a:gd name="connsiteY1" fmla="*/ 0 h 6858000"/>
              <a:gd name="connsiteX2" fmla="*/ 4370494 w 4370512"/>
              <a:gd name="connsiteY2" fmla="*/ 4958080 h 6858000"/>
              <a:gd name="connsiteX3" fmla="*/ 3913294 w 4370512"/>
              <a:gd name="connsiteY3" fmla="*/ 6858000 h 6858000"/>
              <a:gd name="connsiteX4" fmla="*/ 0 w 4370512"/>
              <a:gd name="connsiteY4" fmla="*/ 6858000 h 6858000"/>
              <a:gd name="connsiteX5" fmla="*/ 0 w 4370512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70494" h="6858000">
                <a:moveTo>
                  <a:pt x="0" y="0"/>
                </a:moveTo>
                <a:lnTo>
                  <a:pt x="4004734" y="0"/>
                </a:lnTo>
                <a:lnTo>
                  <a:pt x="4370494" y="4958080"/>
                </a:lnTo>
                <a:lnTo>
                  <a:pt x="3913294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7B055B-E126-0148-A246-20B9183BB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4" y="658134"/>
            <a:ext cx="3384105" cy="554173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06DA-BA00-DB4D-AA9B-ACF7C772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415" y="6492874"/>
            <a:ext cx="3384104" cy="365125"/>
          </a:xfrm>
        </p:spPr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11/15/2023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D739C2-1CDC-1846-9BD8-9C8004ED7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0494" y="6492874"/>
            <a:ext cx="6229720" cy="365125"/>
          </a:xfrm>
        </p:spPr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A5130B-F062-5947-A445-943AC50F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2597528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ffAccomplish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EF76FE-4A26-6442-B03F-7CB0E1251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7349416-E9B0-BF4D-B404-66F18B413E4F}"/>
              </a:ext>
            </a:extLst>
          </p:cNvPr>
          <p:cNvSpPr/>
          <p:nvPr userDrawn="1"/>
        </p:nvSpPr>
        <p:spPr>
          <a:xfrm>
            <a:off x="0" y="98425"/>
            <a:ext cx="1220216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6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C25970-90A6-B541-8E94-1D5C60162984}"/>
              </a:ext>
            </a:extLst>
          </p:cNvPr>
          <p:cNvSpPr/>
          <p:nvPr userDrawn="1"/>
        </p:nvSpPr>
        <p:spPr>
          <a:xfrm>
            <a:off x="0" y="-1"/>
            <a:ext cx="12191999" cy="5663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06DA-BA00-DB4D-AA9B-ACF7C772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415" y="6492874"/>
            <a:ext cx="917191" cy="365125"/>
          </a:xfrm>
        </p:spPr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11/15/2023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D739C2-1CDC-1846-9BD8-9C8004ED7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0089" y="6492874"/>
            <a:ext cx="9851923" cy="365125"/>
          </a:xfrm>
        </p:spPr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A5130B-F062-5947-A445-943AC50F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9496" y="6492875"/>
            <a:ext cx="732503" cy="365125"/>
          </a:xfrm>
        </p:spPr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D62C515-D850-8249-BFF5-46F4C801BD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9425" y="1124073"/>
            <a:ext cx="3657600" cy="2286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10EB41C-882C-1540-BC59-77B16EDCC2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91038" y="1124072"/>
            <a:ext cx="7315200" cy="5129713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2200"/>
              </a:spcBef>
              <a:buClr>
                <a:schemeClr val="tx2">
                  <a:lumMod val="90000"/>
                  <a:lumOff val="10000"/>
                </a:schemeClr>
              </a:buClr>
              <a:buFont typeface="Wingdings" pitchFamily="2" charset="2"/>
              <a:buChar char="§"/>
              <a:defRPr sz="2200">
                <a:latin typeface="Arial Nova" panose="020B0504020202020204" pitchFamily="34" charset="0"/>
              </a:defRPr>
            </a:lvl1pPr>
            <a:lvl2pPr>
              <a:buClr>
                <a:schemeClr val="tx2">
                  <a:lumMod val="90000"/>
                  <a:lumOff val="10000"/>
                </a:schemeClr>
              </a:buClr>
              <a:buFont typeface="Arial" panose="020B0604020202020204" pitchFamily="34" charset="0"/>
              <a:buChar char="•"/>
              <a:defRPr sz="1800">
                <a:latin typeface="Arial Nova" panose="020B050402020202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7E931B-A67E-F041-BC23-D09307E8C9F7}"/>
              </a:ext>
            </a:extLst>
          </p:cNvPr>
          <p:cNvSpPr/>
          <p:nvPr userDrawn="1"/>
        </p:nvSpPr>
        <p:spPr>
          <a:xfrm>
            <a:off x="0" y="563211"/>
            <a:ext cx="12191999" cy="146934"/>
          </a:xfrm>
          <a:custGeom>
            <a:avLst/>
            <a:gdLst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0 w 12191999"/>
              <a:gd name="connsiteY3" fmla="*/ 90713 h 90713"/>
              <a:gd name="connsiteX4" fmla="*/ 0 w 12191999"/>
              <a:gd name="connsiteY4" fmla="*/ 0 h 90713"/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4313903 w 12191999"/>
              <a:gd name="connsiteY3" fmla="*/ 87381 h 90713"/>
              <a:gd name="connsiteX4" fmla="*/ 0 w 12191999"/>
              <a:gd name="connsiteY4" fmla="*/ 90713 h 90713"/>
              <a:gd name="connsiteX5" fmla="*/ 0 w 12191999"/>
              <a:gd name="connsiteY5" fmla="*/ 0 h 90713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12191999 w 12191999"/>
              <a:gd name="connsiteY2" fmla="*/ 90713 h 242239"/>
              <a:gd name="connsiteX3" fmla="*/ 4313903 w 12191999"/>
              <a:gd name="connsiteY3" fmla="*/ 242239 h 242239"/>
              <a:gd name="connsiteX4" fmla="*/ 0 w 12191999"/>
              <a:gd name="connsiteY4" fmla="*/ 90713 h 242239"/>
              <a:gd name="connsiteX5" fmla="*/ 0 w 12191999"/>
              <a:gd name="connsiteY5" fmla="*/ 0 h 242239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4313903 w 12191999"/>
              <a:gd name="connsiteY2" fmla="*/ 242239 h 242239"/>
              <a:gd name="connsiteX3" fmla="*/ 0 w 12191999"/>
              <a:gd name="connsiteY3" fmla="*/ 90713 h 242239"/>
              <a:gd name="connsiteX4" fmla="*/ 0 w 12191999"/>
              <a:gd name="connsiteY4" fmla="*/ 0 h 242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1999" h="242239">
                <a:moveTo>
                  <a:pt x="0" y="0"/>
                </a:moveTo>
                <a:lnTo>
                  <a:pt x="12191999" y="0"/>
                </a:lnTo>
                <a:lnTo>
                  <a:pt x="4313903" y="242239"/>
                </a:lnTo>
                <a:lnTo>
                  <a:pt x="0" y="907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bg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0BF871-4666-B241-AA46-029E4CE55F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110066"/>
            <a:ext cx="6059173" cy="611721"/>
          </a:xfrm>
        </p:spPr>
        <p:txBody>
          <a:bodyPr/>
          <a:lstStyle>
            <a:lvl1pPr>
              <a:defRPr b="0" i="0">
                <a:solidFill>
                  <a:schemeClr val="bg2"/>
                </a:solidFill>
                <a:latin typeface="Arial Nova Light" panose="020B03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4871080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1C5DC-D266-EB4A-9AB2-DFDC99A03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A1593F-D757-5449-ADA4-8D6C8A7A4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96D082-D369-FC4C-B635-3CD945C85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FBDA66-4359-6A42-8063-5A7825746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F1C5B-B9B4-9C4C-8403-79A7DD24D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590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-Line 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87426"/>
            <a:ext cx="12192000" cy="58705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987426"/>
            <a:ext cx="12192000" cy="58705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09600" y="356614"/>
            <a:ext cx="8839200" cy="621792"/>
          </a:xfrm>
        </p:spPr>
        <p:txBody>
          <a:bodyPr/>
          <a:lstStyle>
            <a:lvl1pPr algn="l">
              <a:defRPr sz="25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09600" y="1371596"/>
            <a:ext cx="10972800" cy="4800600"/>
          </a:xfrm>
        </p:spPr>
        <p:txBody>
          <a:bodyPr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24F95A-2393-499A-928E-223C50F8C68C}" type="datetime4">
              <a:rPr lang="en-US"/>
              <a:pPr>
                <a:defRPr/>
              </a:pPr>
              <a:t>November 15, 2023</a:t>
            </a:fld>
            <a:endParaRPr lang="en-US"/>
          </a:p>
        </p:txBody>
      </p:sp>
      <p:sp>
        <p:nvSpPr>
          <p:cNvPr id="9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A41727-99A7-4DFF-924E-541255E285A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sz="900"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459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gener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AABF5DE-6E14-4E44-A75E-20ABDC1C41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9793"/>
          <a:stretch/>
        </p:blipFill>
        <p:spPr>
          <a:xfrm>
            <a:off x="-1" y="0"/>
            <a:ext cx="35312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639665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40">
          <p15:clr>
            <a:srgbClr val="FBAE40"/>
          </p15:clr>
        </p15:guide>
        <p15:guide id="4" orient="horz" pos="2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1FDDCFB-9C4B-844C-AE30-3820FFEBEE9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0"/>
            <a:ext cx="3047995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F7C629-FAF2-F040-8D80-9BB055D91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54173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2E83AC-4F07-114C-BEFC-23098A1A16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95415" y="6492875"/>
            <a:ext cx="24215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11/15/2023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98747-8284-E744-ADDF-F71B237282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12358" y="6492875"/>
            <a:ext cx="7906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C999C-11F2-A244-AA56-C340ECD86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892" y="6492875"/>
            <a:ext cx="917108" cy="365125"/>
          </a:xfrm>
          <a:prstGeom prst="rect">
            <a:avLst/>
          </a:prstGeom>
        </p:spPr>
        <p:txBody>
          <a:bodyPr vert="horz" lIns="91440" tIns="45720" rIns="13716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A677443-C421-1440-AF49-06A1B777AE63}"/>
              </a:ext>
            </a:extLst>
          </p:cNvPr>
          <p:cNvCxnSpPr/>
          <p:nvPr/>
        </p:nvCxnSpPr>
        <p:spPr>
          <a:xfrm>
            <a:off x="3047995" y="0"/>
            <a:ext cx="0" cy="6858000"/>
          </a:xfrm>
          <a:prstGeom prst="line">
            <a:avLst/>
          </a:prstGeom>
          <a:ln w="254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4372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04" r:id="rId2"/>
    <p:sldLayoutId id="2147483705" r:id="rId3"/>
    <p:sldLayoutId id="2147483706" r:id="rId4"/>
    <p:sldLayoutId id="2147483707" r:id="rId5"/>
    <p:sldLayoutId id="2147483701" r:id="rId6"/>
    <p:sldLayoutId id="2147483702" r:id="rId7"/>
    <p:sldLayoutId id="2147483719" r:id="rId8"/>
    <p:sldLayoutId id="2147483735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0" i="0" kern="1200">
          <a:solidFill>
            <a:schemeClr val="accent1">
              <a:lumMod val="20000"/>
              <a:lumOff val="80000"/>
            </a:schemeClr>
          </a:solidFill>
          <a:latin typeface="Arial Nova" panose="020B05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1FDDCFB-9C4B-844C-AE30-3820FFEBE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047995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F7C629-FAF2-F040-8D80-9BB055D91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54173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2E83AC-4F07-114C-BEFC-23098A1A16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95415" y="6492875"/>
            <a:ext cx="24215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marL="0" marR="0" lvl="0" indent="0" algn="l" defTabSz="60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4D4F4B-B04B-1843-8987-8081CC710B16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6095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11/15/2023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98747-8284-E744-ADDF-F71B237282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12358" y="6492875"/>
            <a:ext cx="7906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marL="0" marR="0" lvl="0" indent="0" algn="l" defTabSz="60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C999C-11F2-A244-AA56-C340ECD86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892" y="6492875"/>
            <a:ext cx="917108" cy="365125"/>
          </a:xfrm>
          <a:prstGeom prst="rect">
            <a:avLst/>
          </a:prstGeom>
        </p:spPr>
        <p:txBody>
          <a:bodyPr vert="horz" lIns="91440" tIns="45720" rIns="13716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pPr marL="0" marR="0" lvl="0" indent="0" algn="r" defTabSz="60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8B0B02-ADC9-904A-A9FE-F2AB1ECDA35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095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A677443-C421-1440-AF49-06A1B777AE63}"/>
              </a:ext>
            </a:extLst>
          </p:cNvPr>
          <p:cNvCxnSpPr/>
          <p:nvPr/>
        </p:nvCxnSpPr>
        <p:spPr>
          <a:xfrm>
            <a:off x="3047995" y="0"/>
            <a:ext cx="0" cy="6858000"/>
          </a:xfrm>
          <a:prstGeom prst="line">
            <a:avLst/>
          </a:prstGeom>
          <a:ln w="254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5444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0" i="0" kern="1200">
          <a:solidFill>
            <a:schemeClr val="accent1">
              <a:lumMod val="20000"/>
              <a:lumOff val="80000"/>
            </a:schemeClr>
          </a:solidFill>
          <a:latin typeface="Arial Nova" panose="020B05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hyperlink" Target="https://www.neonscience.org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msl.pnnl.gov/proposals/monet-soil-function-call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hyperlink" Target="mailto:MONet@pnnl.gov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1.png"/><Relationship Id="rId3" Type="http://schemas.openxmlformats.org/officeDocument/2006/relationships/hyperlink" Target="https://www.google.com/maps/d/edit?mid=1rxxNZgz0LDrURg69e1gkLoA1mN0U5eo&amp;ll=38.581324932910086%2C-111.46425468774635&amp;z=4" TargetMode="External"/><Relationship Id="rId7" Type="http://schemas.openxmlformats.org/officeDocument/2006/relationships/image" Target="../media/image16.png"/><Relationship Id="rId12" Type="http://schemas.microsoft.com/office/2007/relationships/hdphoto" Target="../media/hdphoto4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11" Type="http://schemas.openxmlformats.org/officeDocument/2006/relationships/image" Target="../media/image18.png"/><Relationship Id="rId5" Type="http://schemas.microsoft.com/office/2007/relationships/hdphoto" Target="../media/hdphoto1.wdp"/><Relationship Id="rId10" Type="http://schemas.microsoft.com/office/2007/relationships/hdphoto" Target="../media/hdphoto3.wdp"/><Relationship Id="rId4" Type="http://schemas.openxmlformats.org/officeDocument/2006/relationships/image" Target="../media/image14.png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microsoft.com/office/2007/relationships/hdphoto" Target="../media/hdphoto5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21.png"/><Relationship Id="rId4" Type="http://schemas.microsoft.com/office/2007/relationships/hdphoto" Target="../media/hdphoto6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microsoft.com/office/2014/relationships/chartEx" Target="../charts/chartEx1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F4C64969-988F-DC34-61E2-160765683936}"/>
              </a:ext>
            </a:extLst>
          </p:cNvPr>
          <p:cNvSpPr txBox="1"/>
          <p:nvPr/>
        </p:nvSpPr>
        <p:spPr>
          <a:xfrm>
            <a:off x="4140248" y="3682737"/>
            <a:ext cx="875723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 err="1">
                <a:solidFill>
                  <a:srgbClr val="18B581"/>
                </a:solidFill>
                <a:latin typeface="Arial Nova"/>
              </a:rPr>
              <a:t>MONet</a:t>
            </a:r>
            <a:r>
              <a:rPr lang="en-US" sz="3600">
                <a:solidFill>
                  <a:srgbClr val="18B581"/>
                </a:solidFill>
                <a:latin typeface="Arial Nova"/>
              </a:rPr>
              <a:t> user proposals</a:t>
            </a:r>
            <a:endParaRPr lang="en-US" sz="3600">
              <a:solidFill>
                <a:srgbClr val="18B581"/>
              </a:solidFill>
              <a:latin typeface="Arial Nova"/>
              <a:cs typeface="Calibri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37763-59E8-AD37-DADF-C53614E18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804" y="222742"/>
            <a:ext cx="2356371" cy="9896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D441DE-769C-B1C0-9841-B57BA9C48C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6729" y="301578"/>
            <a:ext cx="6809129" cy="255052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7D61C6-F036-BE7F-1CFD-51D64E137172}"/>
              </a:ext>
            </a:extLst>
          </p:cNvPr>
          <p:cNvSpPr txBox="1"/>
          <p:nvPr/>
        </p:nvSpPr>
        <p:spPr>
          <a:xfrm>
            <a:off x="3669597" y="4719312"/>
            <a:ext cx="6732362" cy="138499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/>
              <a:buChar char="•"/>
            </a:pPr>
            <a:r>
              <a:rPr lang="en-US" sz="2800">
                <a:solidFill>
                  <a:srgbClr val="10124A"/>
                </a:solidFill>
                <a:latin typeface="Arial Nova"/>
                <a:cs typeface="Arial"/>
              </a:rPr>
              <a:t>Current state of </a:t>
            </a:r>
            <a:r>
              <a:rPr lang="en-US" sz="2800" err="1">
                <a:solidFill>
                  <a:srgbClr val="10124A"/>
                </a:solidFill>
                <a:latin typeface="Arial Nova"/>
                <a:cs typeface="Arial"/>
              </a:rPr>
              <a:t>MONet</a:t>
            </a:r>
            <a:r>
              <a:rPr lang="en-US" sz="2800">
                <a:solidFill>
                  <a:srgbClr val="10124A"/>
                </a:solidFill>
                <a:latin typeface="Arial Nova"/>
                <a:cs typeface="Arial"/>
              </a:rPr>
              <a:t> </a:t>
            </a:r>
            <a:endParaRPr lang="en-US"/>
          </a:p>
          <a:p>
            <a:pPr marL="457200" indent="-457200">
              <a:buFont typeface="Arial"/>
              <a:buChar char="•"/>
            </a:pPr>
            <a:r>
              <a:rPr lang="en-US" sz="2800" err="1">
                <a:solidFill>
                  <a:srgbClr val="10124A"/>
                </a:solidFill>
                <a:latin typeface="Arial Nova"/>
                <a:cs typeface="Arial"/>
              </a:rPr>
              <a:t>MONet</a:t>
            </a:r>
            <a:r>
              <a:rPr lang="en-US" sz="2800">
                <a:solidFill>
                  <a:srgbClr val="10124A"/>
                </a:solidFill>
                <a:latin typeface="Arial Nova"/>
                <a:cs typeface="Arial"/>
              </a:rPr>
              <a:t> 1st Year - Participant Sites</a:t>
            </a:r>
          </a:p>
          <a:p>
            <a:pPr marL="457200" indent="-457200">
              <a:buFont typeface="Arial"/>
              <a:buChar char="•"/>
            </a:pPr>
            <a:r>
              <a:rPr lang="en-US" sz="2800">
                <a:solidFill>
                  <a:srgbClr val="10124A"/>
                </a:solidFill>
                <a:latin typeface="Arial Nova"/>
                <a:cs typeface="Arial"/>
              </a:rPr>
              <a:t>Plans for Soil Function Call in FY24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229555-6A16-DB33-45FC-58BC52A437A5}"/>
              </a:ext>
            </a:extLst>
          </p:cNvPr>
          <p:cNvSpPr txBox="1"/>
          <p:nvPr/>
        </p:nvSpPr>
        <p:spPr>
          <a:xfrm>
            <a:off x="44824" y="2514728"/>
            <a:ext cx="3497344" cy="236988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fontAlgn="base"/>
            <a:r>
              <a:rPr lang="en-US" sz="2400" b="1" i="0" u="none" strike="noStrike">
                <a:solidFill>
                  <a:srgbClr val="FFFFFF"/>
                </a:solidFill>
                <a:effectLst/>
                <a:latin typeface="Arial Nova"/>
              </a:rPr>
              <a:t>Odeta </a:t>
            </a:r>
            <a:r>
              <a:rPr lang="en-US" sz="2400" b="1" i="0" u="none" strike="noStrike" err="1">
                <a:solidFill>
                  <a:srgbClr val="FFFFFF"/>
                </a:solidFill>
                <a:effectLst/>
                <a:latin typeface="Arial Nova"/>
              </a:rPr>
              <a:t>Qafoku</a:t>
            </a:r>
            <a:r>
              <a:rPr lang="en-US" sz="2400" b="1">
                <a:solidFill>
                  <a:srgbClr val="FFFFFF"/>
                </a:solidFill>
                <a:latin typeface="Arial Nova"/>
              </a:rPr>
              <a:t> </a:t>
            </a:r>
            <a:endParaRPr lang="en-US" sz="2400" b="0" i="0">
              <a:solidFill>
                <a:srgbClr val="000000"/>
              </a:solidFill>
              <a:effectLst/>
              <a:latin typeface="Arial Nova" panose="020B0504020202020204" pitchFamily="34" charset="0"/>
            </a:endParaRPr>
          </a:p>
          <a:p>
            <a:pPr fontAlgn="base"/>
            <a:r>
              <a:rPr lang="en-US" sz="2400" b="0" i="0" u="none" strike="noStrike">
                <a:solidFill>
                  <a:srgbClr val="D2F0FB"/>
                </a:solidFill>
                <a:effectLst/>
                <a:latin typeface="Arial Nova"/>
              </a:rPr>
              <a:t>Biogeochemistry</a:t>
            </a:r>
            <a:r>
              <a:rPr lang="en-US" sz="2400">
                <a:solidFill>
                  <a:srgbClr val="D2F0FB"/>
                </a:solidFill>
                <a:latin typeface="Arial Nova"/>
              </a:rPr>
              <a:t> </a:t>
            </a:r>
            <a:endParaRPr lang="en-US" sz="2400" b="0" i="0" u="none" strike="noStrike">
              <a:solidFill>
                <a:srgbClr val="D2F0FB"/>
              </a:solidFill>
              <a:effectLst/>
              <a:latin typeface="Arial Nova" panose="020B0504020202020204" pitchFamily="34" charset="0"/>
            </a:endParaRPr>
          </a:p>
          <a:p>
            <a:pPr fontAlgn="base"/>
            <a:r>
              <a:rPr lang="en-US" sz="2400">
                <a:solidFill>
                  <a:srgbClr val="D2F0FB"/>
                </a:solidFill>
                <a:latin typeface="Arial Nova"/>
              </a:rPr>
              <a:t>Team Lead, </a:t>
            </a:r>
            <a:r>
              <a:rPr lang="en-US" sz="2500">
                <a:solidFill>
                  <a:srgbClr val="D2F0FB"/>
                </a:solidFill>
                <a:ea typeface="+mn-lt"/>
                <a:cs typeface="+mn-lt"/>
              </a:rPr>
              <a:t>EMSL </a:t>
            </a:r>
            <a:endParaRPr lang="en-US" sz="2400">
              <a:solidFill>
                <a:srgbClr val="D2F0FB"/>
              </a:solidFill>
              <a:latin typeface="Arial Nova" panose="020B0504020202020204" pitchFamily="34" charset="0"/>
            </a:endParaRPr>
          </a:p>
          <a:p>
            <a:endParaRPr lang="en-US" sz="2400">
              <a:solidFill>
                <a:srgbClr val="D2F0FB"/>
              </a:solidFill>
              <a:latin typeface="Arial Nova" panose="020B0504020202020204" pitchFamily="34" charset="0"/>
            </a:endParaRPr>
          </a:p>
          <a:p>
            <a:r>
              <a:rPr lang="en-US" sz="2600" b="1">
                <a:solidFill>
                  <a:srgbClr val="FFFFFF"/>
                </a:solidFill>
                <a:ea typeface="+mn-lt"/>
                <a:cs typeface="+mn-lt"/>
              </a:rPr>
              <a:t>Sarah Leichty</a:t>
            </a:r>
            <a:endParaRPr lang="en-US"/>
          </a:p>
          <a:p>
            <a:r>
              <a:rPr lang="en-US" sz="2400">
                <a:solidFill>
                  <a:srgbClr val="D2F0FB"/>
                </a:solidFill>
                <a:latin typeface="Arial Nova"/>
              </a:rPr>
              <a:t>Project Manager, </a:t>
            </a:r>
            <a:r>
              <a:rPr lang="en-US" sz="2500">
                <a:solidFill>
                  <a:srgbClr val="D2F0FB"/>
                </a:solidFill>
                <a:ea typeface="+mn-lt"/>
                <a:cs typeface="+mn-lt"/>
              </a:rPr>
              <a:t>EMSL </a:t>
            </a:r>
          </a:p>
        </p:txBody>
      </p:sp>
    </p:spTree>
    <p:extLst>
      <p:ext uri="{BB962C8B-B14F-4D97-AF65-F5344CB8AC3E}">
        <p14:creationId xmlns:p14="http://schemas.microsoft.com/office/powerpoint/2010/main" val="37711403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F5FE1C-5074-DCF0-B42F-DB3031C42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10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pic>
        <p:nvPicPr>
          <p:cNvPr id="14" name="Picture 13" descr="Timeline&#10;&#10;Description automatically generated with low confidence">
            <a:extLst>
              <a:ext uri="{FF2B5EF4-FFF2-40B4-BE49-F238E27FC236}">
                <a16:creationId xmlns:a16="http://schemas.microsoft.com/office/drawing/2014/main" id="{3D8302B3-CD30-FCB8-47B5-44D4FEA3E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340" y="2377163"/>
            <a:ext cx="2811640" cy="10518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D38DED-2602-ED0F-6C2C-08A1999DE4D7}"/>
              </a:ext>
            </a:extLst>
          </p:cNvPr>
          <p:cNvSpPr txBox="1"/>
          <p:nvPr/>
        </p:nvSpPr>
        <p:spPr>
          <a:xfrm>
            <a:off x="3266115" y="1173453"/>
            <a:ext cx="4964450" cy="423019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AFD4D9"/>
              </a:gs>
            </a:gsLst>
            <a:lin ang="5400000" scaled="1"/>
          </a:gradFill>
        </p:spPr>
        <p:txBody>
          <a:bodyPr wrap="square" lIns="91440" tIns="45720" rIns="91440" bIns="45720" rtlCol="0" anchor="t">
            <a:spAutoFit/>
          </a:bodyPr>
          <a:lstStyle/>
          <a:p>
            <a:pPr marL="515620" indent="-515620">
              <a:lnSpc>
                <a:spcPct val="150000"/>
              </a:lnSpc>
            </a:pPr>
            <a:r>
              <a:rPr lang="en-US" sz="2800" u="sng">
                <a:solidFill>
                  <a:schemeClr val="tx2">
                    <a:lumMod val="90000"/>
                    <a:lumOff val="10000"/>
                  </a:schemeClr>
                </a:solidFill>
                <a:effectLst/>
                <a:latin typeface="Arial Nova"/>
                <a:ea typeface="Calibri" panose="020F0502020204030204" pitchFamily="34" charset="0"/>
              </a:rPr>
              <a:t>Small Scope Proposals</a:t>
            </a:r>
            <a:endParaRPr lang="en-US"/>
          </a:p>
          <a:p>
            <a:pPr marL="283845" lvl="1" indent="-283845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200">
                <a:solidFill>
                  <a:schemeClr val="tx2">
                    <a:lumMod val="90000"/>
                    <a:lumOff val="10000"/>
                  </a:schemeClr>
                </a:solidFill>
                <a:effectLst/>
                <a:latin typeface="Arial Nova"/>
                <a:ea typeface="Calibri" panose="020F0502020204030204" pitchFamily="34" charset="0"/>
              </a:rPr>
              <a:t>I</a:t>
            </a:r>
            <a:r>
              <a:rPr lang="en-US" sz="2200">
                <a:solidFill>
                  <a:srgbClr val="1A1F6B"/>
                </a:solidFill>
                <a:effectLst/>
                <a:latin typeface="Arial Nova"/>
                <a:ea typeface="Calibri" panose="020F0502020204030204" pitchFamily="34" charset="0"/>
              </a:rPr>
              <a:t>ndividual PI or a small research team</a:t>
            </a:r>
            <a:r>
              <a:rPr lang="en-US" sz="2200">
                <a:solidFill>
                  <a:srgbClr val="1A1F6B"/>
                </a:solidFill>
                <a:latin typeface="Arial Nova"/>
                <a:ea typeface="Calibri" panose="020F0502020204030204" pitchFamily="34" charset="0"/>
              </a:rPr>
              <a:t> </a:t>
            </a:r>
            <a:endParaRPr lang="en-US" sz="2200">
              <a:solidFill>
                <a:srgbClr val="1A1F6B"/>
              </a:solidFill>
              <a:effectLst/>
              <a:latin typeface="Arial Nova" panose="020B0504020202020204" pitchFamily="34" charset="0"/>
              <a:ea typeface="Calibri" panose="020F0502020204030204" pitchFamily="34" charset="0"/>
            </a:endParaRPr>
          </a:p>
          <a:p>
            <a:pPr marL="283845" lvl="1" indent="-283845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200">
                <a:solidFill>
                  <a:srgbClr val="1A1F6B"/>
                </a:solidFill>
                <a:latin typeface="Arial Nova"/>
                <a:ea typeface="Calibri" panose="020F0502020204030204" pitchFamily="34" charset="0"/>
              </a:rPr>
              <a:t>U</a:t>
            </a:r>
            <a:r>
              <a:rPr lang="en-US" sz="2200">
                <a:solidFill>
                  <a:srgbClr val="1A1F6B"/>
                </a:solidFill>
                <a:effectLst/>
                <a:latin typeface="Arial Nova"/>
                <a:ea typeface="Calibri" panose="020F0502020204030204" pitchFamily="34" charset="0"/>
              </a:rPr>
              <a:t>p to 9 sample sets</a:t>
            </a:r>
            <a:r>
              <a:rPr lang="en-US" sz="2200">
                <a:solidFill>
                  <a:srgbClr val="1A1F6B"/>
                </a:solidFill>
                <a:latin typeface="Arial Nova"/>
                <a:ea typeface="Calibri" panose="020F0502020204030204" pitchFamily="34" charset="0"/>
              </a:rPr>
              <a:t> </a:t>
            </a:r>
            <a:endParaRPr lang="en-US" sz="2200">
              <a:solidFill>
                <a:srgbClr val="1A1F6B"/>
              </a:solidFill>
              <a:effectLst/>
              <a:latin typeface="Arial Nova" panose="020B0504020202020204" pitchFamily="34" charset="0"/>
              <a:ea typeface="Calibri" panose="020F0502020204030204" pitchFamily="34" charset="0"/>
            </a:endParaRPr>
          </a:p>
          <a:p>
            <a:pPr marL="283845" lvl="1" indent="-283845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200">
                <a:solidFill>
                  <a:srgbClr val="1A1F6B"/>
                </a:solidFill>
                <a:latin typeface="Arial Nova"/>
                <a:ea typeface="Calibri" panose="020F0502020204030204" pitchFamily="34" charset="0"/>
              </a:rPr>
              <a:t>PI encouraged to provide open and  complementary data resources</a:t>
            </a:r>
          </a:p>
          <a:p>
            <a:pPr marL="801688" lvl="1" indent="-341313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200">
                <a:solidFill>
                  <a:srgbClr val="1A1F6B"/>
                </a:solidFill>
                <a:latin typeface="Arial Nova"/>
                <a:ea typeface="Calibri" panose="020F0502020204030204" pitchFamily="34" charset="0"/>
              </a:rPr>
              <a:t>17 to 25 projects per year, </a:t>
            </a:r>
            <a:endParaRPr lang="en-US" sz="2200">
              <a:solidFill>
                <a:srgbClr val="1A1F6B"/>
              </a:solidFill>
              <a:latin typeface="Arial Nova" panose="020B0504020202020204" pitchFamily="34" charset="0"/>
              <a:ea typeface="Calibri" panose="020F0502020204030204" pitchFamily="34" charset="0"/>
            </a:endParaRPr>
          </a:p>
          <a:p>
            <a:pPr marL="801688" lvl="1" indent="-341313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200">
                <a:solidFill>
                  <a:srgbClr val="1A1F6B"/>
                </a:solidFill>
                <a:latin typeface="Arial Nova"/>
                <a:ea typeface="Calibri" panose="020F0502020204030204" pitchFamily="34" charset="0"/>
              </a:rPr>
              <a:t>3 to 7 per quarter </a:t>
            </a:r>
            <a:endParaRPr lang="en-US" sz="2200">
              <a:solidFill>
                <a:srgbClr val="1A1F6B"/>
              </a:solidFill>
              <a:latin typeface="Arial Nova" panose="020B0504020202020204" pitchFamily="34" charset="0"/>
              <a:ea typeface="Calibri" panose="020F05020202040302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9598D11-8EA9-FD4C-B8C6-6FAA6A6AB91A}"/>
              </a:ext>
            </a:extLst>
          </p:cNvPr>
          <p:cNvCxnSpPr>
            <a:cxnSpLocks/>
          </p:cNvCxnSpPr>
          <p:nvPr/>
        </p:nvCxnSpPr>
        <p:spPr>
          <a:xfrm>
            <a:off x="8435769" y="1159007"/>
            <a:ext cx="0" cy="4255642"/>
          </a:xfrm>
          <a:prstGeom prst="line">
            <a:avLst/>
          </a:prstGeom>
          <a:ln w="15875">
            <a:solidFill>
              <a:srgbClr val="11134A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AutoShape 2" descr="NSF NEON | Open Data to Understand our Ecosystems logo">
            <a:hlinkClick r:id="rId4" tooltip="Home"/>
            <a:extLst>
              <a:ext uri="{FF2B5EF4-FFF2-40B4-BE49-F238E27FC236}">
                <a16:creationId xmlns:a16="http://schemas.microsoft.com/office/drawing/2014/main" id="{37B8ED9F-D227-42FD-3510-C5E414318CB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A05AFBA-B135-5536-676D-3E4737A434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5769" y="1361419"/>
            <a:ext cx="3712786" cy="367620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7564C6D-5F2F-8E4F-DB86-3F1E4C39AA37}"/>
              </a:ext>
            </a:extLst>
          </p:cNvPr>
          <p:cNvSpPr txBox="1"/>
          <p:nvPr/>
        </p:nvSpPr>
        <p:spPr>
          <a:xfrm>
            <a:off x="-13503" y="3844989"/>
            <a:ext cx="2767990" cy="107721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3200">
                <a:solidFill>
                  <a:schemeClr val="accent1">
                    <a:lumMod val="20000"/>
                    <a:lumOff val="80000"/>
                  </a:schemeClr>
                </a:solidFill>
                <a:latin typeface="Arial Nova"/>
              </a:rPr>
              <a:t>Quarterly Soil Function</a:t>
            </a:r>
          </a:p>
        </p:txBody>
      </p:sp>
    </p:spTree>
    <p:extLst>
      <p:ext uri="{BB962C8B-B14F-4D97-AF65-F5344CB8AC3E}">
        <p14:creationId xmlns:p14="http://schemas.microsoft.com/office/powerpoint/2010/main" val="1501544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6D53CB-EA45-C47B-3856-1C1789C2663D}"/>
              </a:ext>
            </a:extLst>
          </p:cNvPr>
          <p:cNvSpPr txBox="1"/>
          <p:nvPr/>
        </p:nvSpPr>
        <p:spPr>
          <a:xfrm>
            <a:off x="3110522" y="1186573"/>
            <a:ext cx="4436474" cy="326647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AFD4D9"/>
              </a:gs>
            </a:gsLst>
            <a:lin ang="5400000" scaled="1"/>
          </a:gradFill>
        </p:spPr>
        <p:txBody>
          <a:bodyPr wrap="square" lIns="91440" tIns="45720" rIns="91440" bIns="45720" rtlCol="0" anchor="t">
            <a:spAutoFit/>
          </a:bodyPr>
          <a:lstStyle/>
          <a:p>
            <a:pPr marL="171450" lvl="1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>
                <a:solidFill>
                  <a:srgbClr val="1A1F6B"/>
                </a:solidFill>
                <a:effectLst/>
                <a:latin typeface="Arial Nova" panose="020B0504020202020204" pitchFamily="34" charset="0"/>
                <a:ea typeface="Calibri" panose="020F0502020204030204" pitchFamily="34" charset="0"/>
              </a:rPr>
              <a:t>Foster collaboration between </a:t>
            </a:r>
            <a:r>
              <a:rPr lang="en-US" sz="2000" err="1">
                <a:solidFill>
                  <a:srgbClr val="1A1F6B"/>
                </a:solidFill>
                <a:effectLst/>
                <a:latin typeface="Arial Nova" panose="020B0504020202020204" pitchFamily="34" charset="0"/>
                <a:ea typeface="Calibri" panose="020F0502020204030204" pitchFamily="34" charset="0"/>
              </a:rPr>
              <a:t>MONet</a:t>
            </a:r>
            <a:r>
              <a:rPr lang="en-US" sz="2000">
                <a:solidFill>
                  <a:srgbClr val="1A1F6B"/>
                </a:solidFill>
                <a:effectLst/>
                <a:latin typeface="Arial Nova" panose="020B0504020202020204" pitchFamily="34" charset="0"/>
                <a:ea typeface="Calibri" panose="020F0502020204030204" pitchFamily="34" charset="0"/>
              </a:rPr>
              <a:t> &amp; federal- or state- funded external projects</a:t>
            </a:r>
          </a:p>
          <a:p>
            <a:pPr marL="171450" lvl="1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>
                <a:solidFill>
                  <a:srgbClr val="1A1F6B"/>
                </a:solidFill>
                <a:effectLst/>
                <a:latin typeface="Arial Nova" panose="020B0504020202020204" pitchFamily="34" charset="0"/>
                <a:ea typeface="Calibri" panose="020F0502020204030204" pitchFamily="34" charset="0"/>
              </a:rPr>
              <a:t>Support open scienc</a:t>
            </a:r>
            <a:r>
              <a:rPr lang="en-US" sz="2000">
                <a:solidFill>
                  <a:srgbClr val="1A1F6B"/>
                </a:solidFill>
                <a:latin typeface="Arial Nova" panose="020B0504020202020204" pitchFamily="34" charset="0"/>
                <a:ea typeface="Calibri" panose="020F0502020204030204" pitchFamily="34" charset="0"/>
              </a:rPr>
              <a:t>e collaboration</a:t>
            </a:r>
          </a:p>
          <a:p>
            <a:pPr marL="171450" lvl="1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>
                <a:solidFill>
                  <a:srgbClr val="1A1F6B"/>
                </a:solidFill>
                <a:effectLst/>
                <a:latin typeface="Arial Nova" panose="020B0504020202020204" pitchFamily="34" charset="0"/>
                <a:ea typeface="Calibri" panose="020F0502020204030204" pitchFamily="34" charset="0"/>
              </a:rPr>
              <a:t>Promote open sharing of ecological, biogeochemical, vegetation, and atmospheric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F5FE1C-5074-DCF0-B42F-DB3031C42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  <a:latin typeface="Arial Nova" panose="020B0504020202020204" pitchFamily="34" charset="0"/>
              </a:rPr>
              <a:pPr defTabSz="609576"/>
              <a:t>11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  <a:latin typeface="Arial Nova" panose="020B0504020202020204" pitchFamily="34" charset="0"/>
            </a:endParaRPr>
          </a:p>
        </p:txBody>
      </p:sp>
      <p:pic>
        <p:nvPicPr>
          <p:cNvPr id="14" name="Picture 13" descr="Timeline&#10;&#10;Description automatically generated with low confidence">
            <a:extLst>
              <a:ext uri="{FF2B5EF4-FFF2-40B4-BE49-F238E27FC236}">
                <a16:creationId xmlns:a16="http://schemas.microsoft.com/office/drawing/2014/main" id="{3D8302B3-CD30-FCB8-47B5-44D4FEA3E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209" y="2154417"/>
            <a:ext cx="2811640" cy="10518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1363568-A85A-C1A2-8828-93A97E2B5848}"/>
              </a:ext>
            </a:extLst>
          </p:cNvPr>
          <p:cNvSpPr txBox="1"/>
          <p:nvPr/>
        </p:nvSpPr>
        <p:spPr>
          <a:xfrm>
            <a:off x="86436" y="3894269"/>
            <a:ext cx="2808932" cy="107721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3200">
                <a:solidFill>
                  <a:schemeClr val="accent1">
                    <a:lumMod val="20000"/>
                    <a:lumOff val="80000"/>
                  </a:schemeClr>
                </a:solidFill>
                <a:latin typeface="Arial Nova"/>
              </a:rPr>
              <a:t>Quarterly Soil Function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6B813BE-09D2-EE21-93C2-EB340CC0665D}"/>
              </a:ext>
            </a:extLst>
          </p:cNvPr>
          <p:cNvCxnSpPr>
            <a:cxnSpLocks/>
          </p:cNvCxnSpPr>
          <p:nvPr/>
        </p:nvCxnSpPr>
        <p:spPr>
          <a:xfrm>
            <a:off x="7637669" y="1077532"/>
            <a:ext cx="0" cy="3481589"/>
          </a:xfrm>
          <a:prstGeom prst="line">
            <a:avLst/>
          </a:prstGeom>
          <a:ln w="15875">
            <a:solidFill>
              <a:srgbClr val="11134A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C9A1D21-46FB-A36D-FD45-57EC4CE20680}"/>
              </a:ext>
            </a:extLst>
          </p:cNvPr>
          <p:cNvSpPr txBox="1"/>
          <p:nvPr/>
        </p:nvSpPr>
        <p:spPr>
          <a:xfrm>
            <a:off x="6061658" y="259472"/>
            <a:ext cx="6130342" cy="5773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5938" indent="-515938">
              <a:lnSpc>
                <a:spcPct val="150000"/>
              </a:lnSpc>
            </a:pPr>
            <a:r>
              <a:rPr lang="en-US" sz="2400" u="sng">
                <a:solidFill>
                  <a:srgbClr val="11134A"/>
                </a:solidFill>
                <a:effectLst/>
                <a:latin typeface="Arial Nova" panose="020B0504020202020204" pitchFamily="34" charset="0"/>
                <a:ea typeface="Calibri" panose="020F0502020204030204" pitchFamily="34" charset="0"/>
              </a:rPr>
              <a:t>Large Scope Proposals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CC4874-6487-EDA1-9DD0-F73524719533}"/>
              </a:ext>
            </a:extLst>
          </p:cNvPr>
          <p:cNvSpPr txBox="1"/>
          <p:nvPr/>
        </p:nvSpPr>
        <p:spPr>
          <a:xfrm>
            <a:off x="7728343" y="1185090"/>
            <a:ext cx="4321638" cy="326647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AFD4D9"/>
              </a:gs>
            </a:gsLst>
            <a:lin ang="5400000" scaled="1"/>
          </a:gradFill>
        </p:spPr>
        <p:txBody>
          <a:bodyPr wrap="square" lIns="91440" tIns="45720" rIns="91440" bIns="45720" rtlCol="0" anchor="t">
            <a:spAutoFit/>
          </a:bodyPr>
          <a:lstStyle/>
          <a:p>
            <a:pPr marL="171450" lvl="1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>
                <a:solidFill>
                  <a:srgbClr val="1A1F6B"/>
                </a:solidFill>
                <a:latin typeface="Arial Nova" panose="020B0504020202020204" pitchFamily="34" charset="0"/>
              </a:rPr>
              <a:t>Complementary data collected by the PI shared in publicly accessible repositories</a:t>
            </a:r>
          </a:p>
          <a:p>
            <a:pPr marL="171450" lvl="1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>
                <a:solidFill>
                  <a:srgbClr val="1A1F6B"/>
                </a:solidFill>
                <a:latin typeface="Arial Nova" panose="020B0504020202020204" pitchFamily="34" charset="0"/>
                <a:ea typeface="Calibri" panose="020F0502020204030204" pitchFamily="34" charset="0"/>
              </a:rPr>
              <a:t>Data collected align spatially and temporally with </a:t>
            </a:r>
            <a:r>
              <a:rPr lang="en-US" sz="2000" err="1">
                <a:solidFill>
                  <a:srgbClr val="1A1F6B"/>
                </a:solidFill>
                <a:latin typeface="Arial Nova" panose="020B0504020202020204" pitchFamily="34" charset="0"/>
                <a:ea typeface="Calibri" panose="020F0502020204030204" pitchFamily="34" charset="0"/>
              </a:rPr>
              <a:t>MONet</a:t>
            </a:r>
            <a:r>
              <a:rPr lang="en-US" sz="2000">
                <a:solidFill>
                  <a:srgbClr val="1A1F6B"/>
                </a:solidFill>
                <a:latin typeface="Arial Nova" panose="020B0504020202020204" pitchFamily="34" charset="0"/>
                <a:ea typeface="Calibri" panose="020F0502020204030204" pitchFamily="34" charset="0"/>
              </a:rPr>
              <a:t> sampling data.</a:t>
            </a:r>
          </a:p>
          <a:p>
            <a:pPr marL="171450" lvl="1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2000">
              <a:solidFill>
                <a:srgbClr val="1A1F6B"/>
              </a:solidFill>
              <a:effectLst/>
              <a:latin typeface="Arial Nova" panose="020B0504020202020204" pitchFamily="34" charset="0"/>
              <a:ea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E8671E-9246-C1D0-3FDA-C98893871692}"/>
              </a:ext>
            </a:extLst>
          </p:cNvPr>
          <p:cNvSpPr txBox="1"/>
          <p:nvPr/>
        </p:nvSpPr>
        <p:spPr>
          <a:xfrm>
            <a:off x="5788058" y="4843467"/>
            <a:ext cx="3337088" cy="871585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</p:spPr>
        <p:txBody>
          <a:bodyPr wrap="square">
            <a:spAutoFit/>
          </a:bodyPr>
          <a:lstStyle/>
          <a:p>
            <a:pPr marL="801688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800">
                <a:solidFill>
                  <a:srgbClr val="1A1F6B"/>
                </a:solidFill>
                <a:effectLst/>
                <a:latin typeface="Arial Nova" panose="020B0504020202020204" pitchFamily="34" charset="0"/>
                <a:ea typeface="Calibri" panose="020F0502020204030204" pitchFamily="34" charset="0"/>
              </a:rPr>
              <a:t>24 sample sets </a:t>
            </a:r>
          </a:p>
          <a:p>
            <a:pPr marL="801688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800">
                <a:solidFill>
                  <a:srgbClr val="1A1F6B"/>
                </a:solidFill>
                <a:latin typeface="Arial Nova" panose="020B0504020202020204" pitchFamily="34" charset="0"/>
                <a:ea typeface="Calibri" panose="020F0502020204030204" pitchFamily="34" charset="0"/>
              </a:rPr>
              <a:t>1 - 2 projects per year</a:t>
            </a:r>
          </a:p>
        </p:txBody>
      </p:sp>
    </p:spTree>
    <p:extLst>
      <p:ext uri="{BB962C8B-B14F-4D97-AF65-F5344CB8AC3E}">
        <p14:creationId xmlns:p14="http://schemas.microsoft.com/office/powerpoint/2010/main" val="399126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F5FE1C-5074-DCF0-B42F-DB3031C42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12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FBCF0C-89E1-88C4-14C3-00146A43D2EE}"/>
              </a:ext>
            </a:extLst>
          </p:cNvPr>
          <p:cNvSpPr txBox="1"/>
          <p:nvPr/>
        </p:nvSpPr>
        <p:spPr>
          <a:xfrm>
            <a:off x="3276540" y="382831"/>
            <a:ext cx="8405245" cy="5539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00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Soil Function:  Quarterly proposal calls</a:t>
            </a:r>
            <a:endParaRPr lang="en-US" sz="3000">
              <a:solidFill>
                <a:schemeClr val="tx2">
                  <a:lumMod val="90000"/>
                  <a:lumOff val="10000"/>
                </a:schemeClr>
              </a:solidFill>
              <a:latin typeface="Arial Nova" panose="020B05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8E7C68-4DCA-8273-CF6C-54F5F8BBDCD7}"/>
              </a:ext>
            </a:extLst>
          </p:cNvPr>
          <p:cNvSpPr/>
          <p:nvPr/>
        </p:nvSpPr>
        <p:spPr>
          <a:xfrm>
            <a:off x="3147363" y="1844921"/>
            <a:ext cx="4124213" cy="169964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2400">
                <a:solidFill>
                  <a:srgbClr val="11134A"/>
                </a:solidFill>
                <a:latin typeface="Arial Nova"/>
              </a:rPr>
              <a:t>Spring 2024 Sampling:</a:t>
            </a:r>
          </a:p>
          <a:p>
            <a:pPr indent="226695"/>
            <a:r>
              <a:rPr lang="en-US" i="1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Proposal Submission: </a:t>
            </a:r>
          </a:p>
          <a:p>
            <a:pPr indent="226695"/>
            <a:r>
              <a:rPr lang="en-US" b="1" i="1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11/13/2023-01/01/2024</a:t>
            </a:r>
            <a:endParaRPr lang="en-US" b="1">
              <a:solidFill>
                <a:schemeClr val="tx2">
                  <a:lumMod val="90000"/>
                  <a:lumOff val="10000"/>
                </a:schemeClr>
              </a:solidFill>
              <a:latin typeface="Arial Nova"/>
            </a:endParaRPr>
          </a:p>
          <a:p>
            <a:pPr indent="226695"/>
            <a:r>
              <a:rPr lang="en-US" i="1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Decision Notice: 2/1/2024</a:t>
            </a:r>
            <a:endParaRPr lang="en-US" sz="2500">
              <a:solidFill>
                <a:schemeClr val="tx2">
                  <a:lumMod val="90000"/>
                  <a:lumOff val="10000"/>
                </a:schemeClr>
              </a:solidFill>
              <a:latin typeface="Arial Nova"/>
              <a:cs typeface="Calibri"/>
            </a:endParaRPr>
          </a:p>
          <a:p>
            <a:pPr indent="226695"/>
            <a:r>
              <a:rPr lang="en-US" i="1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Sampling Period: 03-05/2024</a:t>
            </a:r>
            <a:endParaRPr lang="en-US" sz="2500">
              <a:solidFill>
                <a:schemeClr val="tx2">
                  <a:lumMod val="90000"/>
                  <a:lumOff val="10000"/>
                </a:schemeClr>
              </a:solidFill>
              <a:latin typeface="Arial Nova"/>
              <a:cs typeface="Calibri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A90651E-9805-D332-4C90-05C9DAB96143}"/>
              </a:ext>
            </a:extLst>
          </p:cNvPr>
          <p:cNvSpPr/>
          <p:nvPr/>
        </p:nvSpPr>
        <p:spPr>
          <a:xfrm>
            <a:off x="7476769" y="1844920"/>
            <a:ext cx="4124214" cy="169964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Summer 2024 Sampling:</a:t>
            </a:r>
          </a:p>
          <a:p>
            <a:pPr indent="226695"/>
            <a:r>
              <a:rPr lang="en-US" i="1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  <a:cs typeface="Segoe UI"/>
              </a:rPr>
              <a:t>Proposal Submission: </a:t>
            </a:r>
            <a:endParaRPr lang="en-US">
              <a:solidFill>
                <a:schemeClr val="tx2">
                  <a:lumMod val="90000"/>
                  <a:lumOff val="10000"/>
                </a:schemeClr>
              </a:solidFill>
              <a:latin typeface="Arial Nova"/>
              <a:cs typeface="Segoe UI"/>
            </a:endParaRPr>
          </a:p>
          <a:p>
            <a:pPr indent="226695"/>
            <a:r>
              <a:rPr lang="en-US" b="1" i="1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  <a:cs typeface="Segoe UI"/>
              </a:rPr>
              <a:t>02/01/2023-04/01/2024</a:t>
            </a:r>
            <a:endParaRPr lang="en-US">
              <a:solidFill>
                <a:schemeClr val="tx2">
                  <a:lumMod val="90000"/>
                  <a:lumOff val="10000"/>
                </a:schemeClr>
              </a:solidFill>
              <a:latin typeface="Arial Nova"/>
              <a:cs typeface="Segoe UI"/>
            </a:endParaRPr>
          </a:p>
          <a:p>
            <a:pPr indent="226695"/>
            <a:r>
              <a:rPr lang="en-US" i="1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  <a:cs typeface="Segoe UI"/>
              </a:rPr>
              <a:t>Decision Notice: 5/1/2024</a:t>
            </a:r>
            <a:endParaRPr lang="en-US">
              <a:solidFill>
                <a:schemeClr val="tx2">
                  <a:lumMod val="90000"/>
                  <a:lumOff val="10000"/>
                </a:schemeClr>
              </a:solidFill>
              <a:latin typeface="Arial Nova"/>
              <a:cs typeface="Segoe UI"/>
            </a:endParaRPr>
          </a:p>
          <a:p>
            <a:pPr indent="226695"/>
            <a:r>
              <a:rPr lang="en-US" i="1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  <a:cs typeface="Segoe UI"/>
              </a:rPr>
              <a:t>Sampling Period: 06-08/2024</a:t>
            </a:r>
            <a:endParaRPr lang="en-US">
              <a:solidFill>
                <a:schemeClr val="tx2">
                  <a:lumMod val="90000"/>
                  <a:lumOff val="10000"/>
                </a:schemeClr>
              </a:solidFill>
              <a:latin typeface="Arial Nov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509EA5-0BCE-24C0-192D-2DEEC3559D9E}"/>
              </a:ext>
            </a:extLst>
          </p:cNvPr>
          <p:cNvSpPr txBox="1"/>
          <p:nvPr/>
        </p:nvSpPr>
        <p:spPr>
          <a:xfrm>
            <a:off x="3124930" y="6357474"/>
            <a:ext cx="8813367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0995"/>
            <a:r>
              <a:rPr lang="en-US" i="1" err="1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MONet</a:t>
            </a:r>
            <a:r>
              <a:rPr lang="en-US" sz="1800" i="1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 open call all year-round for submitting a Soil Function proposal.</a:t>
            </a:r>
            <a:r>
              <a:rPr lang="en-US" i="1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 </a:t>
            </a:r>
            <a:endParaRPr lang="en-US">
              <a:cs typeface="Calibri" panose="020F0502020204030204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859721-841C-001E-0EB0-D2A6A7461B42}"/>
              </a:ext>
            </a:extLst>
          </p:cNvPr>
          <p:cNvSpPr/>
          <p:nvPr/>
        </p:nvSpPr>
        <p:spPr>
          <a:xfrm>
            <a:off x="7476769" y="3754987"/>
            <a:ext cx="4124214" cy="169964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Fall 2024 Sampling:</a:t>
            </a:r>
          </a:p>
          <a:p>
            <a:pPr indent="226695"/>
            <a:r>
              <a:rPr lang="en-US" i="1" dirty="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  <a:cs typeface="Segoe UI"/>
              </a:rPr>
              <a:t>Proposal Submission: </a:t>
            </a:r>
            <a:endParaRPr lang="en-US" dirty="0">
              <a:solidFill>
                <a:schemeClr val="tx2">
                  <a:lumMod val="90000"/>
                  <a:lumOff val="10000"/>
                </a:schemeClr>
              </a:solidFill>
              <a:latin typeface="Arial Nova"/>
              <a:cs typeface="Segoe UI"/>
            </a:endParaRPr>
          </a:p>
          <a:p>
            <a:pPr indent="226695"/>
            <a:r>
              <a:rPr lang="en-US" b="1" i="1" dirty="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  <a:cs typeface="Segoe UI"/>
              </a:rPr>
              <a:t>05/01/2023-07/01/2024</a:t>
            </a:r>
            <a:endParaRPr lang="en-US" dirty="0">
              <a:solidFill>
                <a:schemeClr val="tx2">
                  <a:lumMod val="90000"/>
                  <a:lumOff val="10000"/>
                </a:schemeClr>
              </a:solidFill>
              <a:latin typeface="Arial Nova"/>
              <a:cs typeface="Segoe UI"/>
            </a:endParaRPr>
          </a:p>
          <a:p>
            <a:pPr indent="226695"/>
            <a:r>
              <a:rPr lang="en-US" i="1" dirty="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  <a:cs typeface="Segoe UI"/>
              </a:rPr>
              <a:t>Decision Notice: 08/1/2024</a:t>
            </a:r>
            <a:endParaRPr lang="en-US" dirty="0">
              <a:solidFill>
                <a:schemeClr val="tx2">
                  <a:lumMod val="90000"/>
                  <a:lumOff val="10000"/>
                </a:schemeClr>
              </a:solidFill>
              <a:latin typeface="Arial Nova"/>
              <a:cs typeface="Segoe UI"/>
            </a:endParaRPr>
          </a:p>
          <a:p>
            <a:pPr indent="226695"/>
            <a:r>
              <a:rPr lang="en-US" i="1" dirty="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  <a:cs typeface="Segoe UI"/>
              </a:rPr>
              <a:t>Sampling Period: 09-11/2024</a:t>
            </a:r>
            <a:endParaRPr lang="en-US" dirty="0">
              <a:solidFill>
                <a:schemeClr val="tx2">
                  <a:lumMod val="90000"/>
                  <a:lumOff val="10000"/>
                </a:schemeClr>
              </a:solidFill>
              <a:latin typeface="Arial Nova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DFB2B6-CD15-5175-19AC-65E58ADCA141}"/>
              </a:ext>
            </a:extLst>
          </p:cNvPr>
          <p:cNvSpPr/>
          <p:nvPr/>
        </p:nvSpPr>
        <p:spPr>
          <a:xfrm>
            <a:off x="3120468" y="3754988"/>
            <a:ext cx="4160072" cy="169964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Winter 2024 Sampling:</a:t>
            </a:r>
          </a:p>
          <a:p>
            <a:pPr indent="226695"/>
            <a:r>
              <a:rPr lang="en-US" i="1" dirty="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  <a:cs typeface="Segoe UI"/>
              </a:rPr>
              <a:t>Proposal Submission: </a:t>
            </a:r>
            <a:endParaRPr lang="en-US" dirty="0">
              <a:solidFill>
                <a:schemeClr val="tx2">
                  <a:lumMod val="90000"/>
                  <a:lumOff val="10000"/>
                </a:schemeClr>
              </a:solidFill>
              <a:latin typeface="Arial Nova"/>
              <a:cs typeface="Segoe UI"/>
            </a:endParaRPr>
          </a:p>
          <a:p>
            <a:pPr indent="226695"/>
            <a:r>
              <a:rPr lang="en-US" b="1" i="1" dirty="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  <a:cs typeface="Segoe UI"/>
              </a:rPr>
              <a:t>08/01/2023-10/01/2024</a:t>
            </a:r>
            <a:endParaRPr lang="en-US" dirty="0">
              <a:solidFill>
                <a:schemeClr val="tx2">
                  <a:lumMod val="90000"/>
                  <a:lumOff val="10000"/>
                </a:schemeClr>
              </a:solidFill>
              <a:latin typeface="Arial Nova"/>
              <a:cs typeface="Segoe UI"/>
            </a:endParaRPr>
          </a:p>
          <a:p>
            <a:pPr indent="226695"/>
            <a:r>
              <a:rPr lang="en-US" i="1" dirty="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  <a:cs typeface="Segoe UI"/>
              </a:rPr>
              <a:t>Decision Notice: 11/1/2024</a:t>
            </a:r>
            <a:endParaRPr lang="en-US" dirty="0">
              <a:solidFill>
                <a:schemeClr val="tx2">
                  <a:lumMod val="90000"/>
                  <a:lumOff val="10000"/>
                </a:schemeClr>
              </a:solidFill>
              <a:latin typeface="Arial Nova"/>
              <a:cs typeface="Segoe UI"/>
            </a:endParaRPr>
          </a:p>
          <a:p>
            <a:pPr indent="226695"/>
            <a:r>
              <a:rPr lang="en-US" i="1" dirty="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  <a:cs typeface="Segoe UI"/>
              </a:rPr>
              <a:t>Sampling Period: 12/2024-02/2025</a:t>
            </a:r>
            <a:endParaRPr lang="en-US" dirty="0">
              <a:solidFill>
                <a:schemeClr val="tx2">
                  <a:lumMod val="90000"/>
                  <a:lumOff val="10000"/>
                </a:schemeClr>
              </a:solidFill>
              <a:latin typeface="Arial Nova"/>
              <a:cs typeface="Calibri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062A196-87D3-89DA-F605-A84EF120CBF2}"/>
              </a:ext>
            </a:extLst>
          </p:cNvPr>
          <p:cNvCxnSpPr/>
          <p:nvPr/>
        </p:nvCxnSpPr>
        <p:spPr>
          <a:xfrm>
            <a:off x="7374172" y="1759539"/>
            <a:ext cx="0" cy="3742926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65994DC-6569-1722-A83C-A69F16AD2D30}"/>
              </a:ext>
            </a:extLst>
          </p:cNvPr>
          <p:cNvCxnSpPr>
            <a:cxnSpLocks/>
          </p:cNvCxnSpPr>
          <p:nvPr/>
        </p:nvCxnSpPr>
        <p:spPr>
          <a:xfrm>
            <a:off x="3111983" y="3661202"/>
            <a:ext cx="8524378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Arrow: Curved Down 4">
            <a:extLst>
              <a:ext uri="{FF2B5EF4-FFF2-40B4-BE49-F238E27FC236}">
                <a16:creationId xmlns:a16="http://schemas.microsoft.com/office/drawing/2014/main" id="{B777F37B-D9C2-769B-8492-BB7591C2350A}"/>
              </a:ext>
            </a:extLst>
          </p:cNvPr>
          <p:cNvSpPr/>
          <p:nvPr/>
        </p:nvSpPr>
        <p:spPr>
          <a:xfrm>
            <a:off x="6507101" y="1154229"/>
            <a:ext cx="1770615" cy="628793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Arrow: Curved Down 6">
            <a:extLst>
              <a:ext uri="{FF2B5EF4-FFF2-40B4-BE49-F238E27FC236}">
                <a16:creationId xmlns:a16="http://schemas.microsoft.com/office/drawing/2014/main" id="{280A445E-D75B-A04D-9B4A-76EF2207ECB4}"/>
              </a:ext>
            </a:extLst>
          </p:cNvPr>
          <p:cNvSpPr/>
          <p:nvPr/>
        </p:nvSpPr>
        <p:spPr>
          <a:xfrm rot="5400000">
            <a:off x="11211142" y="3491973"/>
            <a:ext cx="1369015" cy="526027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Arrow: Curved Down 10">
            <a:extLst>
              <a:ext uri="{FF2B5EF4-FFF2-40B4-BE49-F238E27FC236}">
                <a16:creationId xmlns:a16="http://schemas.microsoft.com/office/drawing/2014/main" id="{74D44341-60A9-04B3-067A-B9E330D4B8AB}"/>
              </a:ext>
            </a:extLst>
          </p:cNvPr>
          <p:cNvSpPr/>
          <p:nvPr/>
        </p:nvSpPr>
        <p:spPr>
          <a:xfrm rot="10800000">
            <a:off x="6570844" y="5517047"/>
            <a:ext cx="1606656" cy="662038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6" name="Picture 15" descr="Timeline&#10;&#10;Description automatically generated with low confidence">
            <a:extLst>
              <a:ext uri="{FF2B5EF4-FFF2-40B4-BE49-F238E27FC236}">
                <a16:creationId xmlns:a16="http://schemas.microsoft.com/office/drawing/2014/main" id="{F136FFDE-055D-3B78-A442-7765AA9038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135" y="2928632"/>
            <a:ext cx="2811640" cy="105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762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8" grpId="0" animBg="1"/>
      <p:bldP spid="9" grpId="0" animBg="1"/>
      <p:bldP spid="5" grpId="0" animBg="1"/>
      <p:bldP spid="7" grpId="0" animBg="1"/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F37E77C-61F4-AF00-00F5-547970448C23}"/>
              </a:ext>
            </a:extLst>
          </p:cNvPr>
          <p:cNvSpPr txBox="1"/>
          <p:nvPr/>
        </p:nvSpPr>
        <p:spPr>
          <a:xfrm>
            <a:off x="3162837" y="2173381"/>
            <a:ext cx="8930828" cy="2215991"/>
          </a:xfrm>
          <a:prstGeom prst="rect">
            <a:avLst/>
          </a:prstGeom>
          <a:solidFill>
            <a:srgbClr val="BAA28F">
              <a:alpha val="22000"/>
            </a:srgbClr>
          </a:solidFill>
          <a:ln>
            <a:solidFill>
              <a:srgbClr val="1A1F6B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500" dirty="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The PI must collect a portion of samples during the sampling season when proposal was submitted.</a:t>
            </a:r>
          </a:p>
          <a:p>
            <a:pPr marL="169545" indent="-169545"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chemeClr val="tx2">
                    <a:lumMod val="90000"/>
                    <a:lumOff val="10000"/>
                  </a:schemeClr>
                </a:solidFill>
                <a:latin typeface="Arial"/>
                <a:cs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https://www.emsl.pnnl.gov/proposals/monet-soil-function-call</a:t>
            </a:r>
            <a:r>
              <a:rPr lang="en-US" sz="2100" dirty="0">
                <a:solidFill>
                  <a:schemeClr val="tx2">
                    <a:lumMod val="90000"/>
                    <a:lumOff val="10000"/>
                  </a:schemeClr>
                </a:solidFill>
                <a:latin typeface="Arial"/>
                <a:cs typeface="Arial"/>
              </a:rPr>
              <a:t> </a:t>
            </a:r>
          </a:p>
          <a:p>
            <a:pPr marL="800100" lvl="1" indent="-342900">
              <a:buFont typeface="Arial,Sans-Serif" panose="020B0604020202020204" pitchFamily="34" charset="0"/>
              <a:buChar char="•"/>
            </a:pPr>
            <a:r>
              <a:rPr lang="en-US" sz="2100" dirty="0">
                <a:solidFill>
                  <a:schemeClr val="tx2">
                    <a:lumMod val="90000"/>
                    <a:lumOff val="10000"/>
                  </a:schemeClr>
                </a:solidFill>
                <a:latin typeface="Arial"/>
                <a:cs typeface="Arial"/>
              </a:rPr>
              <a:t>Proposal Submission Guide (word doc)</a:t>
            </a:r>
          </a:p>
          <a:p>
            <a:pPr marL="800100" lvl="1" indent="-342900">
              <a:buFont typeface="Arial,Sans-Serif" panose="020B0604020202020204" pitchFamily="34" charset="0"/>
              <a:buChar char="•"/>
            </a:pPr>
            <a:r>
              <a:rPr lang="en-US" sz="2100" dirty="0">
                <a:solidFill>
                  <a:schemeClr val="tx2">
                    <a:lumMod val="90000"/>
                    <a:lumOff val="10000"/>
                  </a:schemeClr>
                </a:solidFill>
                <a:latin typeface="Arial"/>
                <a:cs typeface="Arial"/>
              </a:rPr>
              <a:t>Proposal Submission Tutorial (video)</a:t>
            </a:r>
            <a:endParaRPr lang="en-US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169545" indent="-169545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Contact </a:t>
            </a:r>
            <a:r>
              <a:rPr lang="en-US" sz="2500" dirty="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MONet@pnnl.gov</a:t>
            </a:r>
            <a:r>
              <a:rPr lang="en-US" sz="2500" dirty="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 for any questions. </a:t>
            </a:r>
          </a:p>
        </p:txBody>
      </p:sp>
      <p:pic>
        <p:nvPicPr>
          <p:cNvPr id="7" name="Picture 6" descr="Timeline&#10;&#10;Description automatically generated with low confidence">
            <a:extLst>
              <a:ext uri="{FF2B5EF4-FFF2-40B4-BE49-F238E27FC236}">
                <a16:creationId xmlns:a16="http://schemas.microsoft.com/office/drawing/2014/main" id="{D75E54BB-FFDD-3C03-7628-C40CEC2369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135" y="2928632"/>
            <a:ext cx="2811640" cy="105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337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ECADD8-CC87-0C4E-917F-96C0C9F96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0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8B0B02-ADC9-904A-A9FE-F2AB1ECDA35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pPr marL="0" marR="0" lvl="0" indent="0" algn="r" defTabSz="6095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</p:txBody>
      </p:sp>
      <p:pic>
        <p:nvPicPr>
          <p:cNvPr id="13" name="Picture 12" descr="Timeline&#10;&#10;Description automatically generated with low confidence">
            <a:extLst>
              <a:ext uri="{FF2B5EF4-FFF2-40B4-BE49-F238E27FC236}">
                <a16:creationId xmlns:a16="http://schemas.microsoft.com/office/drawing/2014/main" id="{972712D1-3B81-48C1-6302-1FBB16A639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135" y="2928632"/>
            <a:ext cx="2811640" cy="1051837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4430782-3C1A-C217-A386-52CA781F9A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2904802"/>
              </p:ext>
            </p:extLst>
          </p:nvPr>
        </p:nvGraphicFramePr>
        <p:xfrm>
          <a:off x="3218329" y="251012"/>
          <a:ext cx="8798865" cy="64451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7736">
                  <a:extLst>
                    <a:ext uri="{9D8B030D-6E8A-4147-A177-3AD203B41FA5}">
                      <a16:colId xmlns:a16="http://schemas.microsoft.com/office/drawing/2014/main" val="2181764320"/>
                    </a:ext>
                  </a:extLst>
                </a:gridCol>
                <a:gridCol w="2306097">
                  <a:extLst>
                    <a:ext uri="{9D8B030D-6E8A-4147-A177-3AD203B41FA5}">
                      <a16:colId xmlns:a16="http://schemas.microsoft.com/office/drawing/2014/main" val="3126908143"/>
                    </a:ext>
                  </a:extLst>
                </a:gridCol>
                <a:gridCol w="4655032">
                  <a:extLst>
                    <a:ext uri="{9D8B030D-6E8A-4147-A177-3AD203B41FA5}">
                      <a16:colId xmlns:a16="http://schemas.microsoft.com/office/drawing/2014/main" val="3809791631"/>
                    </a:ext>
                  </a:extLst>
                </a:gridCol>
              </a:tblGrid>
              <a:tr h="824752">
                <a:tc>
                  <a:txBody>
                    <a:bodyPr/>
                    <a:lstStyle/>
                    <a:p>
                      <a:pPr algn="ctr" fontAlgn="ctr"/>
                      <a:endParaRPr lang="en-US" sz="2400">
                        <a:effectLst/>
                      </a:endParaRPr>
                    </a:p>
                    <a:p>
                      <a:pPr algn="ctr" rtl="0" fontAlgn="base"/>
                      <a:endParaRPr lang="en-US" sz="240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>
                          <a:effectLst/>
                          <a:latin typeface="Times New Roman"/>
                        </a:rPr>
                        <a:t>Small Scope</a:t>
                      </a:r>
                      <a:r>
                        <a:rPr lang="en-US" sz="1800">
                          <a:effectLst/>
                          <a:latin typeface="Times New Roman"/>
                        </a:rPr>
                        <a:t> </a:t>
                      </a:r>
                      <a:endParaRPr lang="en-US" sz="180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>
                          <a:effectLst/>
                          <a:latin typeface="Times New Roman"/>
                        </a:rPr>
                        <a:t>Large Scope</a:t>
                      </a:r>
                      <a:r>
                        <a:rPr lang="en-US" sz="1800">
                          <a:effectLst/>
                          <a:latin typeface="Times New Roman"/>
                        </a:rPr>
                        <a:t> </a:t>
                      </a:r>
                      <a:endParaRPr lang="en-US" sz="180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184267"/>
                  </a:ext>
                </a:extLst>
              </a:tr>
              <a:tr h="2881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>
                          <a:effectLst/>
                          <a:latin typeface="Times New Roman"/>
                        </a:rPr>
                        <a:t>Sample Sets</a:t>
                      </a:r>
                      <a:r>
                        <a:rPr lang="en-US" sz="1600">
                          <a:effectLst/>
                          <a:latin typeface="Times New Roman"/>
                        </a:rPr>
                        <a:t> </a:t>
                      </a:r>
                      <a:endParaRPr lang="en-US" sz="16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>
                          <a:effectLst/>
                          <a:latin typeface="Times New Roman"/>
                        </a:rPr>
                        <a:t>≥ 9 </a:t>
                      </a:r>
                      <a:endParaRPr lang="en-US" sz="14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>
                          <a:effectLst/>
                          <a:latin typeface="Times New Roman"/>
                        </a:rPr>
                        <a:t>24* </a:t>
                      </a:r>
                      <a:endParaRPr lang="en-US" sz="14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4200737"/>
                  </a:ext>
                </a:extLst>
              </a:tr>
              <a:tr h="83888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>
                          <a:effectLst/>
                          <a:latin typeface="Times New Roman"/>
                        </a:rPr>
                        <a:t>Eligible dates for sample collection</a:t>
                      </a:r>
                      <a:r>
                        <a:rPr lang="en-US" sz="1600">
                          <a:effectLst/>
                          <a:latin typeface="Times New Roman"/>
                        </a:rPr>
                        <a:t> </a:t>
                      </a:r>
                      <a:endParaRPr lang="en-US" sz="160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>
                          <a:effectLst/>
                          <a:latin typeface="Times New Roman"/>
                        </a:rPr>
                        <a:t>Same quarter as call + subsequent 3 quarters </a:t>
                      </a:r>
                      <a:endParaRPr lang="en-US" sz="140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>
                          <a:effectLst/>
                          <a:latin typeface="Times New Roman"/>
                        </a:rPr>
                        <a:t>Same quarter as call + subsequent 3 quarters </a:t>
                      </a:r>
                      <a:endParaRPr lang="en-US" sz="140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2224428"/>
                  </a:ext>
                </a:extLst>
              </a:tr>
              <a:tr h="78803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>
                          <a:effectLst/>
                          <a:latin typeface="Times New Roman"/>
                        </a:rPr>
                        <a:t>Anticipated number of projects annually</a:t>
                      </a:r>
                      <a:r>
                        <a:rPr lang="en-US" sz="1600">
                          <a:effectLst/>
                          <a:latin typeface="Times New Roman"/>
                        </a:rPr>
                        <a:t> </a:t>
                      </a:r>
                      <a:endParaRPr lang="en-US" sz="160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>
                          <a:effectLst/>
                          <a:latin typeface="Times New Roman"/>
                        </a:rPr>
                        <a:t>~ 17 to 25 projects </a:t>
                      </a:r>
                      <a:endParaRPr lang="en-US" sz="1400">
                        <a:effectLst/>
                      </a:endParaRPr>
                    </a:p>
                    <a:p>
                      <a:pPr algn="ctr" rtl="0" fontAlgn="base"/>
                      <a:r>
                        <a:rPr lang="en-US" sz="1400">
                          <a:effectLst/>
                          <a:latin typeface="Times New Roman"/>
                        </a:rPr>
                        <a:t>(3 to 7 each quarter, except for winter) </a:t>
                      </a:r>
                      <a:endParaRPr lang="en-US" sz="140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>
                          <a:effectLst/>
                          <a:latin typeface="Times New Roman"/>
                        </a:rPr>
                        <a:t>1 to 2 projects </a:t>
                      </a:r>
                      <a:endParaRPr lang="en-US" sz="140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0686970"/>
                  </a:ext>
                </a:extLst>
              </a:tr>
              <a:tr h="745671">
                <a:tc>
                  <a:txBody>
                    <a:bodyPr/>
                    <a:lstStyle/>
                    <a:p>
                      <a:pPr algn="ctr" fontAlgn="t"/>
                      <a:endParaRPr lang="en-US" sz="1600" b="1">
                        <a:effectLst/>
                        <a:latin typeface="Times New Roman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sz="1600" b="1">
                          <a:effectLst/>
                          <a:latin typeface="Times New Roman"/>
                        </a:rPr>
                        <a:t>Qualifying Criteria</a:t>
                      </a:r>
                      <a:r>
                        <a:rPr lang="en-US" sz="1600">
                          <a:effectLst/>
                          <a:latin typeface="Times New Roman"/>
                        </a:rPr>
                        <a:t> </a:t>
                      </a:r>
                      <a:endParaRPr lang="en-US" sz="16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>
                          <a:effectLst/>
                          <a:latin typeface="Times New Roman"/>
                        </a:rPr>
                        <a:t>Aligns with call guidance  </a:t>
                      </a:r>
                      <a:endParaRPr lang="en-US" sz="1400">
                        <a:effectLst/>
                      </a:endParaRPr>
                    </a:p>
                    <a:p>
                      <a:pPr algn="ctr" rtl="0" fontAlgn="base"/>
                      <a:r>
                        <a:rPr lang="en-US" sz="1400">
                          <a:effectLst/>
                          <a:latin typeface="Times New Roman"/>
                        </a:rPr>
                        <a:t>(no inundated or frozen soil) </a:t>
                      </a:r>
                      <a:endParaRPr lang="en-US" sz="14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>
                          <a:effectLst/>
                          <a:latin typeface="Times New Roman"/>
                        </a:rPr>
                        <a:t>Aligns with objectives of  </a:t>
                      </a:r>
                      <a:endParaRPr lang="en-US" sz="1400">
                        <a:effectLst/>
                      </a:endParaRPr>
                    </a:p>
                    <a:p>
                      <a:pPr algn="ctr" rtl="0" fontAlgn="base"/>
                      <a:r>
                        <a:rPr lang="en-US" sz="1400">
                          <a:effectLst/>
                          <a:latin typeface="Times New Roman"/>
                        </a:rPr>
                        <a:t> federally-funded or state-funded research projects (see technical criteria for more details)</a:t>
                      </a:r>
                      <a:endParaRPr lang="en-US" sz="14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6355305"/>
                  </a:ext>
                </a:extLst>
              </a:tr>
              <a:tr h="118629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>
                          <a:effectLst/>
                          <a:latin typeface="Times New Roman"/>
                        </a:rPr>
                        <a:t>Call closing date</a:t>
                      </a:r>
                      <a:r>
                        <a:rPr lang="en-US" sz="1600">
                          <a:effectLst/>
                          <a:latin typeface="Times New Roman"/>
                        </a:rPr>
                        <a:t> </a:t>
                      </a:r>
                      <a:endParaRPr lang="en-US" sz="160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>
                          <a:effectLst/>
                          <a:latin typeface="Times New Roman"/>
                        </a:rPr>
                        <a:t>As soon as the number of approved proposals exceeds the quarterly allocation </a:t>
                      </a:r>
                      <a:endParaRPr lang="en-US" sz="140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400">
                        <a:effectLst/>
                      </a:endParaRPr>
                    </a:p>
                    <a:p>
                      <a:pPr algn="ctr" rtl="0" fontAlgn="base"/>
                      <a:r>
                        <a:rPr lang="en-US" sz="1400">
                          <a:effectLst/>
                          <a:latin typeface="Times New Roman"/>
                        </a:rPr>
                        <a:t>Closing date stated  </a:t>
                      </a:r>
                      <a:endParaRPr lang="en-US" sz="1400">
                        <a:effectLst/>
                      </a:endParaRPr>
                    </a:p>
                    <a:p>
                      <a:pPr algn="ctr" rtl="0" fontAlgn="base"/>
                      <a:r>
                        <a:rPr lang="en-US" sz="1400">
                          <a:effectLst/>
                          <a:latin typeface="Times New Roman"/>
                        </a:rPr>
                        <a:t>for the applicable quarter </a:t>
                      </a:r>
                      <a:endParaRPr lang="en-US" sz="1400">
                        <a:effectLst/>
                      </a:endParaRPr>
                    </a:p>
                    <a:p>
                      <a:pPr algn="ctr" rtl="0" fontAlgn="base"/>
                      <a:endParaRPr lang="en-US" sz="240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1815784"/>
                  </a:ext>
                </a:extLst>
              </a:tr>
              <a:tr h="155066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>
                          <a:effectLst/>
                          <a:latin typeface="Times New Roman"/>
                        </a:rPr>
                        <a:t>Proposal </a:t>
                      </a:r>
                      <a:r>
                        <a:rPr lang="en-US" sz="1600">
                          <a:effectLst/>
                          <a:latin typeface="Times New Roman"/>
                        </a:rPr>
                        <a:t> </a:t>
                      </a:r>
                      <a:endParaRPr lang="en-US" sz="1600">
                        <a:effectLst/>
                      </a:endParaRPr>
                    </a:p>
                    <a:p>
                      <a:pPr algn="ctr" rtl="0" fontAlgn="base"/>
                      <a:r>
                        <a:rPr lang="en-US" sz="1600" b="1">
                          <a:effectLst/>
                          <a:latin typeface="Times New Roman"/>
                        </a:rPr>
                        <a:t> Documentation</a:t>
                      </a:r>
                      <a:r>
                        <a:rPr lang="en-US" sz="1600">
                          <a:effectLst/>
                          <a:latin typeface="Times New Roman"/>
                        </a:rPr>
                        <a:t> </a:t>
                      </a:r>
                      <a:endParaRPr lang="en-US" sz="160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>
                          <a:effectLst/>
                          <a:latin typeface="Times New Roman"/>
                        </a:rPr>
                        <a:t>Request form </a:t>
                      </a:r>
                      <a:endParaRPr lang="en-US" sz="140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indent="-342900" algn="ctr" fontAlgn="t">
                        <a:buAutoNum type="arabicPeriod"/>
                      </a:pPr>
                      <a:r>
                        <a:rPr lang="en-US" sz="1400">
                          <a:effectLst/>
                          <a:latin typeface="Times New Roman"/>
                        </a:rPr>
                        <a:t>Request form </a:t>
                      </a:r>
                      <a:endParaRPr lang="en-US" sz="2400">
                        <a:effectLst/>
                      </a:endParaRPr>
                    </a:p>
                    <a:p>
                      <a:pPr marL="342900" lvl="0" indent="-342900" algn="ctr" rtl="0" fontAlgn="base">
                        <a:buFont typeface="+mj-lt"/>
                        <a:buAutoNum type="arabicPeriod" startAt="2"/>
                      </a:pPr>
                      <a:r>
                        <a:rPr lang="en-US" sz="1400">
                          <a:effectLst/>
                          <a:latin typeface="Times New Roman"/>
                        </a:rPr>
                        <a:t>Letter of support from the lead organization/network </a:t>
                      </a:r>
                    </a:p>
                    <a:p>
                      <a:pPr marL="342900" lvl="0" indent="-342900" algn="ctr" rtl="0" fontAlgn="base">
                        <a:buFont typeface="+mj-lt"/>
                        <a:buAutoNum type="arabicPeriod" startAt="3"/>
                      </a:pPr>
                      <a:r>
                        <a:rPr lang="en-US" sz="1400">
                          <a:effectLst/>
                          <a:latin typeface="Times New Roman"/>
                        </a:rPr>
                        <a:t>Evidence of funded project (executive summary in a public domain) </a:t>
                      </a:r>
                    </a:p>
                    <a:p>
                      <a:pPr marL="342900" lvl="0" indent="-342900" algn="ctr" rtl="0" fontAlgn="base">
                        <a:buFont typeface="+mj-lt"/>
                        <a:buAutoNum type="arabicPeriod" startAt="4"/>
                      </a:pPr>
                      <a:r>
                        <a:rPr lang="en-US" sz="1400">
                          <a:effectLst/>
                          <a:latin typeface="Times New Roman"/>
                        </a:rPr>
                        <a:t>Evidence of funding status </a:t>
                      </a:r>
                    </a:p>
                    <a:p>
                      <a:pPr marL="342900" lvl="0" indent="-342900" algn="ctr" rtl="0" fontAlgn="base">
                        <a:buFont typeface="+mj-lt"/>
                        <a:buAutoNum type="arabicPeriod" startAt="5"/>
                      </a:pPr>
                      <a:r>
                        <a:rPr lang="en-US" sz="1400">
                          <a:effectLst/>
                          <a:latin typeface="Times New Roman"/>
                        </a:rPr>
                        <a:t>Complementary data resources</a:t>
                      </a: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92698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09523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ECADD8-CC87-0C4E-917F-96C0C9F96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095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8B0B02-ADC9-904A-A9FE-F2AB1ECDA35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pPr marL="0" marR="0" lvl="0" indent="0" algn="r" defTabSz="6095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</p:txBody>
      </p:sp>
      <p:pic>
        <p:nvPicPr>
          <p:cNvPr id="13" name="Picture 12" descr="Timeline&#10;&#10;Description automatically generated with low confidence">
            <a:extLst>
              <a:ext uri="{FF2B5EF4-FFF2-40B4-BE49-F238E27FC236}">
                <a16:creationId xmlns:a16="http://schemas.microsoft.com/office/drawing/2014/main" id="{972712D1-3B81-48C1-6302-1FBB16A639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135" y="2928632"/>
            <a:ext cx="2811640" cy="10518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4504C9A-9EE0-52E3-DF75-6F83E189E4A3}"/>
              </a:ext>
            </a:extLst>
          </p:cNvPr>
          <p:cNvSpPr txBox="1"/>
          <p:nvPr/>
        </p:nvSpPr>
        <p:spPr>
          <a:xfrm>
            <a:off x="3404141" y="361542"/>
            <a:ext cx="8256903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Additional Considerations for Large Scope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62E95F-C2EC-9CA7-93B4-5DA0EA63F663}"/>
              </a:ext>
            </a:extLst>
          </p:cNvPr>
          <p:cNvSpPr txBox="1"/>
          <p:nvPr/>
        </p:nvSpPr>
        <p:spPr>
          <a:xfrm>
            <a:off x="3523036" y="1161209"/>
            <a:ext cx="8539437" cy="56323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  <a:ea typeface="+mn-lt"/>
                <a:cs typeface="Calibri"/>
              </a:rPr>
              <a:t>Preference will be given to projects that can leverage soil ecological research networks (e.g., CZNs, </a:t>
            </a:r>
            <a:r>
              <a:rPr lang="en-US" sz="2400" err="1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  <a:ea typeface="+mn-lt"/>
                <a:cs typeface="Calibri"/>
              </a:rPr>
              <a:t>Ameriflux</a:t>
            </a:r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  <a:ea typeface="+mn-lt"/>
                <a:cs typeface="Calibri"/>
              </a:rPr>
              <a:t>, NEON) for sample collection.</a:t>
            </a:r>
            <a:endParaRPr lang="en-US" sz="2400">
              <a:solidFill>
                <a:schemeClr val="tx2">
                  <a:lumMod val="90000"/>
                  <a:lumOff val="10000"/>
                </a:schemeClr>
              </a:solidFill>
              <a:latin typeface="Arial Nova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400">
              <a:solidFill>
                <a:schemeClr val="tx2">
                  <a:lumMod val="90000"/>
                  <a:lumOff val="10000"/>
                </a:schemeClr>
              </a:solidFill>
              <a:latin typeface="Arial Nova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  <a:cs typeface="Calibri"/>
              </a:rPr>
              <a:t>Preference will be given to projects that are led by a PI from a Historically Black College or University (HBCU), a non-R1 Minority Serving Institutions (MSI), or an Emerging Research Institution (ERI).</a:t>
            </a:r>
            <a:endParaRPr lang="en-US" sz="2400">
              <a:solidFill>
                <a:schemeClr val="tx2">
                  <a:lumMod val="90000"/>
                  <a:lumOff val="10000"/>
                </a:schemeClr>
              </a:solidFill>
              <a:latin typeface="Arial Nova"/>
            </a:endParaRPr>
          </a:p>
          <a:p>
            <a:pPr marL="342900" indent="-342900">
              <a:buFont typeface="Arial"/>
              <a:buChar char="•"/>
            </a:pPr>
            <a:endParaRPr lang="en-US" sz="2400">
              <a:solidFill>
                <a:schemeClr val="tx2">
                  <a:lumMod val="90000"/>
                  <a:lumOff val="10000"/>
                </a:schemeClr>
              </a:solidFill>
              <a:latin typeface="Arial Nova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  <a:cs typeface="Calibri"/>
              </a:rPr>
              <a:t>If two proposals have equal technical review scores, then proposals received first that pass review will be accepted first.</a:t>
            </a:r>
          </a:p>
          <a:p>
            <a:pPr marL="342900" indent="-342900">
              <a:buFont typeface="Arial"/>
              <a:buChar char="•"/>
            </a:pPr>
            <a:endParaRPr lang="en-US" sz="2400">
              <a:solidFill>
                <a:schemeClr val="tx2">
                  <a:lumMod val="90000"/>
                  <a:lumOff val="10000"/>
                </a:schemeClr>
              </a:solidFill>
              <a:latin typeface="Arial Nova"/>
              <a:cs typeface="Calibri"/>
            </a:endParaRPr>
          </a:p>
          <a:p>
            <a:pPr marL="1257300" lvl="2" indent="-342900">
              <a:buFont typeface="Arial"/>
              <a:buChar char="•"/>
            </a:pPr>
            <a:endParaRPr lang="en-US" sz="2400">
              <a:solidFill>
                <a:schemeClr val="tx2">
                  <a:lumMod val="90000"/>
                  <a:lumOff val="10000"/>
                </a:schemeClr>
              </a:solidFill>
              <a:latin typeface="Arial Nova"/>
              <a:cs typeface="Calibri"/>
            </a:endParaRPr>
          </a:p>
          <a:p>
            <a:endParaRPr lang="en-US" sz="2400">
              <a:solidFill>
                <a:schemeClr val="tx2">
                  <a:lumMod val="90000"/>
                  <a:lumOff val="10000"/>
                </a:schemeClr>
              </a:solidFill>
              <a:latin typeface="Arial Nov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59568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F5FE1C-5074-DCF0-B42F-DB3031C42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16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pic>
        <p:nvPicPr>
          <p:cNvPr id="14" name="Picture 13" descr="Timeline&#10;&#10;Description automatically generated with low confidence">
            <a:extLst>
              <a:ext uri="{FF2B5EF4-FFF2-40B4-BE49-F238E27FC236}">
                <a16:creationId xmlns:a16="http://schemas.microsoft.com/office/drawing/2014/main" id="{3D8302B3-CD30-FCB8-47B5-44D4FEA3E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135" y="2928632"/>
            <a:ext cx="2811640" cy="10518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00B7366-F396-872C-A5D0-2C8FAAC42CA9}"/>
              </a:ext>
            </a:extLst>
          </p:cNvPr>
          <p:cNvSpPr txBox="1"/>
          <p:nvPr/>
        </p:nvSpPr>
        <p:spPr>
          <a:xfrm>
            <a:off x="3048827" y="109888"/>
            <a:ext cx="9312999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>
                <a:solidFill>
                  <a:schemeClr val="bg2">
                    <a:lumMod val="50000"/>
                  </a:schemeClr>
                </a:solidFill>
                <a:latin typeface="Arial Nova"/>
              </a:rPr>
              <a:t>Demo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  <a:latin typeface="Arial Nova"/>
              </a:rPr>
              <a:t> of Small and Large Scope Request Forms </a:t>
            </a:r>
            <a:endParaRPr lang="en-US" sz="3200" b="1">
              <a:solidFill>
                <a:schemeClr val="bg2">
                  <a:lumMod val="50000"/>
                </a:schemeClr>
              </a:solidFill>
              <a:latin typeface="Arial Nova" panose="020B05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BAA16F-73A8-BBF2-D680-63F44E5465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8705" y="810830"/>
            <a:ext cx="5567081" cy="54245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E62C88-3087-D527-A9FF-68CBBB61B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5859" y="911402"/>
            <a:ext cx="6553200" cy="5295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322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grass&#10;&#10;Description automatically generated">
            <a:extLst>
              <a:ext uri="{FF2B5EF4-FFF2-40B4-BE49-F238E27FC236}">
                <a16:creationId xmlns:a16="http://schemas.microsoft.com/office/drawing/2014/main" id="{9C26E5FE-FA59-D774-6D15-8B8140E9DB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308" t="9544" r="308" b="17012"/>
          <a:stretch/>
        </p:blipFill>
        <p:spPr>
          <a:xfrm>
            <a:off x="3055435" y="1197711"/>
            <a:ext cx="9114263" cy="446257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F5FE1C-5074-DCF0-B42F-DB3031C42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17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pic>
        <p:nvPicPr>
          <p:cNvPr id="14" name="Picture 13" descr="Timeline&#10;&#10;Description automatically generated with low confidence">
            <a:extLst>
              <a:ext uri="{FF2B5EF4-FFF2-40B4-BE49-F238E27FC236}">
                <a16:creationId xmlns:a16="http://schemas.microsoft.com/office/drawing/2014/main" id="{3D8302B3-CD30-FCB8-47B5-44D4FEA3E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135" y="2928632"/>
            <a:ext cx="2811640" cy="10518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00B7366-F396-872C-A5D0-2C8FAAC42CA9}"/>
              </a:ext>
            </a:extLst>
          </p:cNvPr>
          <p:cNvSpPr txBox="1"/>
          <p:nvPr/>
        </p:nvSpPr>
        <p:spPr>
          <a:xfrm>
            <a:off x="5307933" y="441582"/>
            <a:ext cx="4610749" cy="58477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3200" b="1">
                <a:solidFill>
                  <a:schemeClr val="bg2">
                    <a:lumMod val="50000"/>
                  </a:schemeClr>
                </a:solidFill>
                <a:latin typeface="Arial Nova"/>
              </a:rPr>
              <a:t>Thank you! Questions?</a:t>
            </a:r>
            <a:endParaRPr lang="en-US" sz="3200" b="1">
              <a:solidFill>
                <a:schemeClr val="bg2">
                  <a:lumMod val="50000"/>
                </a:schemeClr>
              </a:solidFill>
              <a:latin typeface="Arial Nova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7376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1A8E5-C1E4-41B2-A8A3-59932142B7DD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3616056" y="4144012"/>
            <a:ext cx="8978900" cy="1329595"/>
          </a:xfrm>
        </p:spPr>
        <p:txBody>
          <a:bodyPr wrap="square">
            <a:spAutoFit/>
          </a:bodyPr>
          <a:lstStyle/>
          <a:p>
            <a:pPr algn="ctr"/>
            <a:r>
              <a:rPr lang="en-US" sz="4800" b="1">
                <a:solidFill>
                  <a:srgbClr val="10124A"/>
                </a:solidFill>
                <a:latin typeface="Arial Nova"/>
                <a:cs typeface="Arial"/>
              </a:rPr>
              <a:t>Soil Function Call</a:t>
            </a:r>
            <a:br>
              <a:rPr lang="en-US" sz="4800" b="1">
                <a:latin typeface="Arial Nova"/>
                <a:cs typeface="Arial"/>
              </a:rPr>
            </a:br>
            <a:r>
              <a:rPr lang="en-US" sz="4800" b="1">
                <a:solidFill>
                  <a:srgbClr val="10124A"/>
                </a:solidFill>
                <a:latin typeface="Arial Nova"/>
                <a:cs typeface="Arial"/>
              </a:rPr>
              <a:t>2023</a:t>
            </a:r>
            <a:endParaRPr lang="en-US" sz="3600">
              <a:solidFill>
                <a:srgbClr val="10124A"/>
              </a:solidFill>
            </a:endParaRPr>
          </a:p>
        </p:txBody>
      </p:sp>
      <p:pic>
        <p:nvPicPr>
          <p:cNvPr id="21" name="Picture 20" descr="Timeline&#10;&#10;Description automatically generated with low confidence">
            <a:extLst>
              <a:ext uri="{FF2B5EF4-FFF2-40B4-BE49-F238E27FC236}">
                <a16:creationId xmlns:a16="http://schemas.microsoft.com/office/drawing/2014/main" id="{145198B5-CAD4-CEED-EADD-F743A4D417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250" y="1300554"/>
            <a:ext cx="2811640" cy="1051837"/>
          </a:xfrm>
          <a:prstGeom prst="rect">
            <a:avLst/>
          </a:prstGeom>
        </p:spPr>
      </p:pic>
      <p:pic>
        <p:nvPicPr>
          <p:cNvPr id="1026" name="Picture 2" descr="Qr code&#10;&#10;Description automatically generated">
            <a:extLst>
              <a:ext uri="{FF2B5EF4-FFF2-40B4-BE49-F238E27FC236}">
                <a16:creationId xmlns:a16="http://schemas.microsoft.com/office/drawing/2014/main" id="{5A2E90FE-6103-14A1-442F-E4DFBC0FD6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656" y="3976107"/>
            <a:ext cx="2247900" cy="2228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0644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F5FE1C-5074-DCF0-B42F-DB3031C42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3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pic>
        <p:nvPicPr>
          <p:cNvPr id="14" name="Picture 13" descr="Timeline&#10;&#10;Description automatically generated with low confidence">
            <a:extLst>
              <a:ext uri="{FF2B5EF4-FFF2-40B4-BE49-F238E27FC236}">
                <a16:creationId xmlns:a16="http://schemas.microsoft.com/office/drawing/2014/main" id="{3D8302B3-CD30-FCB8-47B5-44D4FEA3E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135" y="917761"/>
            <a:ext cx="2811640" cy="10518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CFBCF0C-89E1-88C4-14C3-00146A43D2EE}"/>
              </a:ext>
            </a:extLst>
          </p:cNvPr>
          <p:cNvSpPr txBox="1"/>
          <p:nvPr/>
        </p:nvSpPr>
        <p:spPr>
          <a:xfrm>
            <a:off x="111627" y="3034749"/>
            <a:ext cx="274317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 err="1">
                <a:solidFill>
                  <a:srgbClr val="E6E6E6"/>
                </a:solidFill>
                <a:latin typeface="Arial Nova"/>
              </a:rPr>
              <a:t>MONet</a:t>
            </a:r>
            <a:r>
              <a:rPr lang="en-US" sz="3200">
                <a:solidFill>
                  <a:srgbClr val="E6E6E6"/>
                </a:solidFill>
                <a:latin typeface="Arial Nova"/>
              </a:rPr>
              <a:t> - 2023</a:t>
            </a:r>
            <a:endParaRPr lang="en-US" sz="3200">
              <a:solidFill>
                <a:srgbClr val="E6E6E6"/>
              </a:solidFill>
              <a:latin typeface="Arial Nova" panose="020B05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AFE979-074B-F607-ED03-EAF0F365E0E2}"/>
              </a:ext>
            </a:extLst>
          </p:cNvPr>
          <p:cNvSpPr txBox="1"/>
          <p:nvPr/>
        </p:nvSpPr>
        <p:spPr>
          <a:xfrm>
            <a:off x="3180263" y="4406570"/>
            <a:ext cx="8965242" cy="267207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400">
                <a:latin typeface="Arial Nova" panose="020B0504020202020204" pitchFamily="34" charset="0"/>
              </a:rPr>
              <a:t>February 14, 2023 – Opened 1st </a:t>
            </a:r>
            <a:r>
              <a:rPr lang="en-US" sz="2400" err="1">
                <a:latin typeface="Arial Nova" panose="020B0504020202020204" pitchFamily="34" charset="0"/>
              </a:rPr>
              <a:t>MONet</a:t>
            </a:r>
            <a:r>
              <a:rPr lang="en-US" sz="2400">
                <a:latin typeface="Arial Nova" panose="020B0504020202020204" pitchFamily="34" charset="0"/>
              </a:rPr>
              <a:t> User Proposal Call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400">
                <a:latin typeface="Arial Nova" panose="020B0504020202020204" pitchFamily="34" charset="0"/>
              </a:rPr>
              <a:t>An annual call: 200 sample sites as Internal Target</a:t>
            </a:r>
            <a:endParaRPr lang="en-US" sz="2400">
              <a:latin typeface="Arial Nova" panose="020B0504020202020204" pitchFamily="34" charset="0"/>
              <a:cs typeface="Calibri" panose="020F0502020204030204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400">
                <a:latin typeface="Arial Nova" panose="020B0504020202020204" pitchFamily="34" charset="0"/>
              </a:rPr>
              <a:t>June 2023, Met EMSL Soil Processing capacity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400">
                <a:solidFill>
                  <a:srgbClr val="24B5E9"/>
                </a:solidFill>
                <a:latin typeface="Arial Nova" panose="020B0504020202020204" pitchFamily="34" charset="0"/>
              </a:rPr>
              <a:t>Strong Response </a:t>
            </a:r>
            <a:r>
              <a:rPr lang="en-US" sz="2400">
                <a:latin typeface="Arial Nova" panose="020B0504020202020204" pitchFamily="34" charset="0"/>
              </a:rPr>
              <a:t>from User Community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en-US">
              <a:latin typeface="Arial Nova" panose="020B0504020202020204" pitchFamily="34" charset="0"/>
              <a:cs typeface="Calibri" panose="020F0502020204030204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488EFE0-54B0-2AB0-EFFD-C92D9EB5A0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7630809"/>
              </p:ext>
            </p:extLst>
          </p:nvPr>
        </p:nvGraphicFramePr>
        <p:xfrm>
          <a:off x="3289610" y="630197"/>
          <a:ext cx="6047585" cy="3317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0685">
                  <a:extLst>
                    <a:ext uri="{9D8B030D-6E8A-4147-A177-3AD203B41FA5}">
                      <a16:colId xmlns:a16="http://schemas.microsoft.com/office/drawing/2014/main" val="3271531126"/>
                    </a:ext>
                  </a:extLst>
                </a:gridCol>
                <a:gridCol w="2149593">
                  <a:extLst>
                    <a:ext uri="{9D8B030D-6E8A-4147-A177-3AD203B41FA5}">
                      <a16:colId xmlns:a16="http://schemas.microsoft.com/office/drawing/2014/main" val="826780506"/>
                    </a:ext>
                  </a:extLst>
                </a:gridCol>
                <a:gridCol w="2167307">
                  <a:extLst>
                    <a:ext uri="{9D8B030D-6E8A-4147-A177-3AD203B41FA5}">
                      <a16:colId xmlns:a16="http://schemas.microsoft.com/office/drawing/2014/main" val="2430244588"/>
                    </a:ext>
                  </a:extLst>
                </a:gridCol>
              </a:tblGrid>
              <a:tr h="663467">
                <a:tc gridSpan="3"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rgbClr val="24B5E9"/>
                          </a:solidFill>
                          <a:latin typeface="Arial Nova"/>
                        </a:rPr>
                        <a:t>2023 Soil Function Proposal  timeline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  <a:latin typeface="Arial Nova"/>
                      </a:endParaRPr>
                    </a:p>
                  </a:txBody>
                  <a:tcPr>
                    <a:solidFill>
                      <a:srgbClr val="05B07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  <a:latin typeface="Arial Nova"/>
                      </a:endParaRPr>
                    </a:p>
                  </a:txBody>
                  <a:tcPr>
                    <a:solidFill>
                      <a:srgbClr val="05B0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5590532"/>
                  </a:ext>
                </a:extLst>
              </a:tr>
              <a:tr h="663467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tx1"/>
                          </a:solidFill>
                          <a:latin typeface="Arial Nova"/>
                        </a:rPr>
                        <a:t>Jan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tx1"/>
                          </a:solidFill>
                          <a:latin typeface="Arial Nova"/>
                        </a:rPr>
                        <a:t>Feb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5B07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tx1"/>
                          </a:solidFill>
                          <a:latin typeface="Arial Nova"/>
                        </a:rPr>
                        <a:t>Mar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5B0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557104"/>
                  </a:ext>
                </a:extLst>
              </a:tr>
              <a:tr h="663467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tx1"/>
                          </a:solidFill>
                          <a:latin typeface="Arial Nova"/>
                        </a:rPr>
                        <a:t>April</a:t>
                      </a:r>
                    </a:p>
                  </a:txBody>
                  <a:tcPr>
                    <a:solidFill>
                      <a:srgbClr val="05B07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tx1"/>
                          </a:solidFill>
                          <a:latin typeface="Arial Nova"/>
                        </a:rPr>
                        <a:t>May</a:t>
                      </a:r>
                    </a:p>
                  </a:txBody>
                  <a:tcPr>
                    <a:solidFill>
                      <a:srgbClr val="05B07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tx1"/>
                          </a:solidFill>
                          <a:latin typeface="Arial Nova"/>
                        </a:rPr>
                        <a:t>Jun</a:t>
                      </a:r>
                    </a:p>
                  </a:txBody>
                  <a:tcPr>
                    <a:solidFill>
                      <a:srgbClr val="05B0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9839909"/>
                  </a:ext>
                </a:extLst>
              </a:tr>
              <a:tr h="663467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Arial Nova"/>
                        </a:rPr>
                        <a:t>Jul</a:t>
                      </a:r>
                    </a:p>
                  </a:txBody>
                  <a:tcPr>
                    <a:pattFill prst="pct40">
                      <a:fgClr>
                        <a:schemeClr val="bg1">
                          <a:lumMod val="85000"/>
                        </a:schemeClr>
                      </a:fgClr>
                      <a:bgClr>
                        <a:srgbClr val="168660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Arial Nova"/>
                        </a:rPr>
                        <a:t>Aug</a:t>
                      </a:r>
                    </a:p>
                  </a:txBody>
                  <a:tcPr>
                    <a:pattFill prst="pct40">
                      <a:fgClr>
                        <a:schemeClr val="bg1">
                          <a:lumMod val="85000"/>
                        </a:schemeClr>
                      </a:fgClr>
                      <a:bgClr>
                        <a:srgbClr val="168660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Arial Nova"/>
                        </a:rPr>
                        <a:t>Sep</a:t>
                      </a:r>
                    </a:p>
                  </a:txBody>
                  <a:tcPr>
                    <a:pattFill prst="pct40">
                      <a:fgClr>
                        <a:schemeClr val="bg1">
                          <a:lumMod val="85000"/>
                        </a:schemeClr>
                      </a:fgClr>
                      <a:bgClr>
                        <a:srgbClr val="168660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3255731372"/>
                  </a:ext>
                </a:extLst>
              </a:tr>
              <a:tr h="663467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Arial Nova"/>
                        </a:rPr>
                        <a:t>Oct</a:t>
                      </a:r>
                    </a:p>
                  </a:txBody>
                  <a:tcPr>
                    <a:pattFill prst="pct40">
                      <a:fgClr>
                        <a:schemeClr val="bg1">
                          <a:lumMod val="95000"/>
                        </a:schemeClr>
                      </a:fgClr>
                      <a:bgClr>
                        <a:srgbClr val="168660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Arial Nova"/>
                        </a:rPr>
                        <a:t>Nov</a:t>
                      </a:r>
                    </a:p>
                  </a:txBody>
                  <a:tcPr>
                    <a:pattFill prst="pct40">
                      <a:fgClr>
                        <a:schemeClr val="bg1">
                          <a:lumMod val="95000"/>
                        </a:schemeClr>
                      </a:fgClr>
                      <a:bgClr>
                        <a:srgbClr val="168660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Arial Nova"/>
                        </a:rPr>
                        <a:t>Dec</a:t>
                      </a:r>
                    </a:p>
                  </a:txBody>
                  <a:tcPr>
                    <a:pattFill prst="pct40">
                      <a:fgClr>
                        <a:schemeClr val="bg1">
                          <a:lumMod val="95000"/>
                        </a:schemeClr>
                      </a:fgClr>
                      <a:bgClr>
                        <a:srgbClr val="168660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984202613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0C9DC044-55E7-6FA4-6483-E534405ADA2E}"/>
              </a:ext>
            </a:extLst>
          </p:cNvPr>
          <p:cNvSpPr/>
          <p:nvPr/>
        </p:nvSpPr>
        <p:spPr>
          <a:xfrm>
            <a:off x="9616697" y="2066440"/>
            <a:ext cx="356462" cy="175648"/>
          </a:xfrm>
          <a:prstGeom prst="rect">
            <a:avLst/>
          </a:prstGeom>
          <a:solidFill>
            <a:srgbClr val="05B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452F5F-D472-D301-A040-A3BD345E174F}"/>
              </a:ext>
            </a:extLst>
          </p:cNvPr>
          <p:cNvSpPr txBox="1"/>
          <p:nvPr/>
        </p:nvSpPr>
        <p:spPr>
          <a:xfrm>
            <a:off x="10135891" y="1969598"/>
            <a:ext cx="2009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Arial Nova" panose="020B0504020202020204" pitchFamily="34" charset="0"/>
              </a:rPr>
              <a:t>Annual open call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F1785A-31DA-2670-A533-C9217FF0A94F}"/>
              </a:ext>
            </a:extLst>
          </p:cNvPr>
          <p:cNvSpPr/>
          <p:nvPr/>
        </p:nvSpPr>
        <p:spPr>
          <a:xfrm>
            <a:off x="9627030" y="2600784"/>
            <a:ext cx="356462" cy="175648"/>
          </a:xfrm>
          <a:prstGeom prst="rect">
            <a:avLst/>
          </a:prstGeom>
          <a:pattFill prst="pct40">
            <a:fgClr>
              <a:schemeClr val="bg1">
                <a:lumMod val="95000"/>
              </a:schemeClr>
            </a:fgClr>
            <a:bgClr>
              <a:srgbClr val="16866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368CD2-55AD-C231-29C4-5342531649CC}"/>
              </a:ext>
            </a:extLst>
          </p:cNvPr>
          <p:cNvSpPr txBox="1"/>
          <p:nvPr/>
        </p:nvSpPr>
        <p:spPr>
          <a:xfrm>
            <a:off x="10135891" y="2460978"/>
            <a:ext cx="2329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4">
                    <a:lumMod val="50000"/>
                  </a:schemeClr>
                </a:solidFill>
                <a:latin typeface="Arial Nova" panose="020B0504020202020204" pitchFamily="34" charset="0"/>
              </a:rPr>
              <a:t>Soil cores process.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B06D0C-604C-7A26-A71E-A9094FECEBF6}"/>
              </a:ext>
            </a:extLst>
          </p:cNvPr>
          <p:cNvSpPr/>
          <p:nvPr/>
        </p:nvSpPr>
        <p:spPr>
          <a:xfrm>
            <a:off x="9627030" y="3068087"/>
            <a:ext cx="356462" cy="17564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FC8961-852C-1217-D636-53312950B231}"/>
              </a:ext>
            </a:extLst>
          </p:cNvPr>
          <p:cNvSpPr txBox="1"/>
          <p:nvPr/>
        </p:nvSpPr>
        <p:spPr>
          <a:xfrm>
            <a:off x="10073897" y="2990258"/>
            <a:ext cx="22162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err="1">
                <a:latin typeface="Arial Nova" panose="020B0504020202020204" pitchFamily="34" charset="0"/>
              </a:rPr>
              <a:t>MONet</a:t>
            </a:r>
            <a:r>
              <a:rPr lang="en-US">
                <a:latin typeface="Arial Nova" panose="020B0504020202020204" pitchFamily="34" charset="0"/>
              </a:rPr>
              <a:t> 2024 Quarterly open call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E68F758-3039-CA9D-6BD7-CD756707BA5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803" t="80345" r="408" b="1315"/>
          <a:stretch/>
        </p:blipFill>
        <p:spPr>
          <a:xfrm>
            <a:off x="5019710" y="3275117"/>
            <a:ext cx="4317485" cy="65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66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B980A51-9B2D-4936-9FE1-74BA922EE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4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41D714-CB5E-7D7D-097C-F7A22C605D48}"/>
              </a:ext>
            </a:extLst>
          </p:cNvPr>
          <p:cNvSpPr txBox="1">
            <a:spLocks/>
          </p:cNvSpPr>
          <p:nvPr/>
        </p:nvSpPr>
        <p:spPr>
          <a:xfrm>
            <a:off x="3903441" y="202381"/>
            <a:ext cx="7115275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2" indent="0">
              <a:buNone/>
            </a:pPr>
            <a:r>
              <a:rPr lang="en-US" sz="3200" b="1">
                <a:solidFill>
                  <a:srgbClr val="11134A"/>
                </a:solidFill>
              </a:rPr>
              <a:t>MONet Participant Sites in 2023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75EFD0-2C19-AC39-959F-F02C449C7410}"/>
              </a:ext>
            </a:extLst>
          </p:cNvPr>
          <p:cNvSpPr txBox="1"/>
          <p:nvPr/>
        </p:nvSpPr>
        <p:spPr>
          <a:xfrm>
            <a:off x="3251935" y="879616"/>
            <a:ext cx="7514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11134A"/>
              </a:buClr>
            </a:pPr>
            <a:r>
              <a:rPr lang="en-US" b="1">
                <a:solidFill>
                  <a:srgbClr val="3949AB"/>
                </a:solidFill>
                <a:latin typeface="Arial Nova" panose="020B05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MONet </a:t>
            </a:r>
            <a:r>
              <a:rPr lang="en-US" b="1">
                <a:solidFill>
                  <a:srgbClr val="3949AB"/>
                </a:solidFill>
                <a:latin typeface="Arial Nova" panose="020B0504020202020204" pitchFamily="34" charset="0"/>
              </a:rPr>
              <a:t>           </a:t>
            </a:r>
            <a:r>
              <a:rPr lang="en-US">
                <a:latin typeface="Arial Nova" panose="020B0504020202020204" pitchFamily="34" charset="0"/>
              </a:rPr>
              <a:t>|  Single investigators        (max. 6 sampling sets)</a:t>
            </a:r>
          </a:p>
          <a:p>
            <a:pPr>
              <a:buClr>
                <a:srgbClr val="11134A"/>
              </a:buClr>
            </a:pPr>
            <a:r>
              <a:rPr lang="en-US">
                <a:latin typeface="Arial Nova" panose="020B0504020202020204" pitchFamily="34" charset="0"/>
              </a:rPr>
              <a:t>			 | Multi-disciplinary teams	(max. 21 sampling sets)	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D96C93-FEC6-80D8-DAD5-3BF9C5AC9B3C}"/>
              </a:ext>
            </a:extLst>
          </p:cNvPr>
          <p:cNvSpPr/>
          <p:nvPr/>
        </p:nvSpPr>
        <p:spPr>
          <a:xfrm>
            <a:off x="3062126" y="2023598"/>
            <a:ext cx="9128323" cy="4519749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E98BA65-8FD6-1482-C80B-3A54D4BC7B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43296" y="4903957"/>
            <a:ext cx="1678717" cy="1345313"/>
          </a:xfrm>
          <a:prstGeom prst="round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BED3904-115E-6A51-86A3-3FE7B1E963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3296" y="2362434"/>
            <a:ext cx="1667770" cy="2345302"/>
          </a:xfrm>
          <a:prstGeom prst="round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22210FE-80CF-762E-938E-5F0D7A33C05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52051" y="2376531"/>
            <a:ext cx="1661980" cy="2345302"/>
          </a:xfrm>
          <a:prstGeom prst="round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65AF27C-83E9-1ACF-ABD3-A5C24C1A6EE0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b="1140"/>
          <a:stretch/>
        </p:blipFill>
        <p:spPr>
          <a:xfrm>
            <a:off x="4917781" y="2364274"/>
            <a:ext cx="7170320" cy="3906569"/>
          </a:xfrm>
          <a:prstGeom prst="round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C8986CA-A1F6-4499-C1F8-475EE6AA89E7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b="1596"/>
          <a:stretch/>
        </p:blipFill>
        <p:spPr>
          <a:xfrm>
            <a:off x="4917781" y="2353319"/>
            <a:ext cx="7170320" cy="3906569"/>
          </a:xfrm>
          <a:prstGeom prst="round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7E2D604-E3A4-37B6-CDE7-9A8D37F5A74E}"/>
              </a:ext>
            </a:extLst>
          </p:cNvPr>
          <p:cNvSpPr txBox="1"/>
          <p:nvPr/>
        </p:nvSpPr>
        <p:spPr>
          <a:xfrm>
            <a:off x="3251935" y="1591096"/>
            <a:ext cx="84182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11134A"/>
              </a:buClr>
            </a:pPr>
            <a:r>
              <a:rPr lang="en-US" b="1">
                <a:solidFill>
                  <a:srgbClr val="14AC5D"/>
                </a:solidFill>
                <a:latin typeface="Arial Nova" panose="020B0504020202020204" pitchFamily="34" charset="0"/>
              </a:rPr>
              <a:t>NEON sites    </a:t>
            </a:r>
            <a:r>
              <a:rPr lang="en-US">
                <a:latin typeface="Arial Nova" panose="020B0504020202020204" pitchFamily="34" charset="0"/>
              </a:rPr>
              <a:t>|  Temporal measurements (28 high priority/sensitive sites)</a:t>
            </a:r>
          </a:p>
        </p:txBody>
      </p:sp>
      <p:pic>
        <p:nvPicPr>
          <p:cNvPr id="9" name="Picture 8" descr="Timeline&#10;&#10;Description automatically generated with low confidence">
            <a:extLst>
              <a:ext uri="{FF2B5EF4-FFF2-40B4-BE49-F238E27FC236}">
                <a16:creationId xmlns:a16="http://schemas.microsoft.com/office/drawing/2014/main" id="{2D56157F-2391-045D-E8A5-C269B982668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49072" y="567436"/>
            <a:ext cx="2578762" cy="9647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89E411-7978-A6C5-8CDF-934443BF5207}"/>
              </a:ext>
            </a:extLst>
          </p:cNvPr>
          <p:cNvSpPr txBox="1"/>
          <p:nvPr/>
        </p:nvSpPr>
        <p:spPr>
          <a:xfrm flipH="1">
            <a:off x="541543" y="3075435"/>
            <a:ext cx="2565545" cy="11695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500">
                <a:solidFill>
                  <a:schemeClr val="accent1">
                    <a:lumMod val="20000"/>
                    <a:lumOff val="80000"/>
                  </a:schemeClr>
                </a:solidFill>
                <a:latin typeface="Arial Nova"/>
              </a:rPr>
              <a:t>Current State</a:t>
            </a:r>
          </a:p>
        </p:txBody>
      </p:sp>
    </p:spTree>
    <p:extLst>
      <p:ext uri="{BB962C8B-B14F-4D97-AF65-F5344CB8AC3E}">
        <p14:creationId xmlns:p14="http://schemas.microsoft.com/office/powerpoint/2010/main" val="2006902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92078C7-D27F-B226-ECF2-F577569FBE88}"/>
              </a:ext>
            </a:extLst>
          </p:cNvPr>
          <p:cNvSpPr/>
          <p:nvPr/>
        </p:nvSpPr>
        <p:spPr>
          <a:xfrm>
            <a:off x="3218482" y="810356"/>
            <a:ext cx="8565396" cy="5476903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DD631D-6D4F-C341-65AC-96D82DE4E2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12030" y="1049794"/>
            <a:ext cx="7433930" cy="499785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8507AE0-E423-244B-6B4C-996EB1DFEDC4}"/>
              </a:ext>
            </a:extLst>
          </p:cNvPr>
          <p:cNvSpPr/>
          <p:nvPr/>
        </p:nvSpPr>
        <p:spPr>
          <a:xfrm>
            <a:off x="8312258" y="2158842"/>
            <a:ext cx="2712202" cy="215411"/>
          </a:xfrm>
          <a:prstGeom prst="rect">
            <a:avLst/>
          </a:prstGeom>
          <a:solidFill>
            <a:schemeClr val="tx2">
              <a:lumMod val="10000"/>
              <a:lumOff val="90000"/>
              <a:alpha val="40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178732-5BA8-ED0D-4ECC-ABA908D3D7D0}"/>
              </a:ext>
            </a:extLst>
          </p:cNvPr>
          <p:cNvSpPr/>
          <p:nvPr/>
        </p:nvSpPr>
        <p:spPr>
          <a:xfrm>
            <a:off x="8312256" y="2823614"/>
            <a:ext cx="2712203" cy="215411"/>
          </a:xfrm>
          <a:prstGeom prst="rect">
            <a:avLst/>
          </a:prstGeom>
          <a:solidFill>
            <a:schemeClr val="tx2">
              <a:lumMod val="10000"/>
              <a:lumOff val="90000"/>
              <a:alpha val="40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634C477-BCF1-D30A-7C4E-47CBD4EFD8F8}"/>
              </a:ext>
            </a:extLst>
          </p:cNvPr>
          <p:cNvSpPr/>
          <p:nvPr/>
        </p:nvSpPr>
        <p:spPr>
          <a:xfrm>
            <a:off x="8312254" y="5078520"/>
            <a:ext cx="2712201" cy="215411"/>
          </a:xfrm>
          <a:prstGeom prst="rect">
            <a:avLst/>
          </a:prstGeom>
          <a:solidFill>
            <a:schemeClr val="tx2">
              <a:lumMod val="10000"/>
              <a:lumOff val="90000"/>
              <a:alpha val="40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63218D8-1270-71DB-4CDC-4EDCFE8CF41B}"/>
              </a:ext>
            </a:extLst>
          </p:cNvPr>
          <p:cNvSpPr/>
          <p:nvPr/>
        </p:nvSpPr>
        <p:spPr>
          <a:xfrm>
            <a:off x="8312256" y="4411079"/>
            <a:ext cx="2712201" cy="215411"/>
          </a:xfrm>
          <a:prstGeom prst="rect">
            <a:avLst/>
          </a:prstGeom>
          <a:solidFill>
            <a:schemeClr val="tx2">
              <a:lumMod val="10000"/>
              <a:lumOff val="90000"/>
              <a:alpha val="40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391B393-1A7A-B0AF-3595-908B1F3FFE3A}"/>
              </a:ext>
            </a:extLst>
          </p:cNvPr>
          <p:cNvSpPr/>
          <p:nvPr/>
        </p:nvSpPr>
        <p:spPr>
          <a:xfrm>
            <a:off x="8312253" y="1466637"/>
            <a:ext cx="2712201" cy="215411"/>
          </a:xfrm>
          <a:prstGeom prst="rect">
            <a:avLst/>
          </a:prstGeom>
          <a:solidFill>
            <a:schemeClr val="tx2">
              <a:lumMod val="10000"/>
              <a:lumOff val="90000"/>
              <a:alpha val="40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Timeline&#10;&#10;Description automatically generated with low confidence">
            <a:extLst>
              <a:ext uri="{FF2B5EF4-FFF2-40B4-BE49-F238E27FC236}">
                <a16:creationId xmlns:a16="http://schemas.microsoft.com/office/drawing/2014/main" id="{9747C58D-DFA5-8C31-3046-83D3F9B7C5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072" y="567436"/>
            <a:ext cx="2578762" cy="96471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E370E3E-8CFB-629F-640D-812DC40915D8}"/>
              </a:ext>
            </a:extLst>
          </p:cNvPr>
          <p:cNvSpPr txBox="1"/>
          <p:nvPr/>
        </p:nvSpPr>
        <p:spPr>
          <a:xfrm flipH="1">
            <a:off x="541543" y="3075435"/>
            <a:ext cx="2565545" cy="11695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500">
                <a:solidFill>
                  <a:schemeClr val="accent1">
                    <a:lumMod val="20000"/>
                    <a:lumOff val="80000"/>
                  </a:schemeClr>
                </a:solidFill>
                <a:latin typeface="Arial Nova"/>
              </a:rPr>
              <a:t>Current State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7728992-75D2-DD51-BF95-D4469D23892B}"/>
              </a:ext>
            </a:extLst>
          </p:cNvPr>
          <p:cNvSpPr/>
          <p:nvPr/>
        </p:nvSpPr>
        <p:spPr>
          <a:xfrm>
            <a:off x="8312255" y="4151526"/>
            <a:ext cx="2712201" cy="215411"/>
          </a:xfrm>
          <a:prstGeom prst="rect">
            <a:avLst/>
          </a:prstGeom>
          <a:solidFill>
            <a:schemeClr val="tx2">
              <a:lumMod val="10000"/>
              <a:lumOff val="90000"/>
              <a:alpha val="0"/>
            </a:schemeClr>
          </a:solidFill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B02C1E-74AF-99F9-57A2-253A6C4AC153}"/>
              </a:ext>
            </a:extLst>
          </p:cNvPr>
          <p:cNvSpPr/>
          <p:nvPr/>
        </p:nvSpPr>
        <p:spPr>
          <a:xfrm>
            <a:off x="8312257" y="1939716"/>
            <a:ext cx="2712202" cy="183106"/>
          </a:xfrm>
          <a:prstGeom prst="rect">
            <a:avLst/>
          </a:prstGeom>
          <a:solidFill>
            <a:schemeClr val="tx2">
              <a:lumMod val="10000"/>
              <a:lumOff val="90000"/>
              <a:alpha val="0"/>
            </a:schemeClr>
          </a:solidFill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4B5E9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D97C939-91AD-D211-94C8-FB5C883FD3A4}"/>
              </a:ext>
            </a:extLst>
          </p:cNvPr>
          <p:cNvSpPr/>
          <p:nvPr/>
        </p:nvSpPr>
        <p:spPr>
          <a:xfrm>
            <a:off x="8312254" y="5305944"/>
            <a:ext cx="2712201" cy="185540"/>
          </a:xfrm>
          <a:prstGeom prst="rect">
            <a:avLst/>
          </a:prstGeom>
          <a:solidFill>
            <a:schemeClr val="tx2">
              <a:lumMod val="10000"/>
              <a:lumOff val="90000"/>
              <a:alpha val="0"/>
            </a:schemeClr>
          </a:solidFill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6D80BC-C0B8-FFB8-A800-B43EF0294422}"/>
              </a:ext>
            </a:extLst>
          </p:cNvPr>
          <p:cNvSpPr/>
          <p:nvPr/>
        </p:nvSpPr>
        <p:spPr>
          <a:xfrm>
            <a:off x="8312252" y="1470701"/>
            <a:ext cx="2712201" cy="215411"/>
          </a:xfrm>
          <a:prstGeom prst="rect">
            <a:avLst/>
          </a:prstGeom>
          <a:solidFill>
            <a:schemeClr val="tx2">
              <a:lumMod val="10000"/>
              <a:lumOff val="90000"/>
              <a:alpha val="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BFC0A3-E9C7-03A8-10DC-4641A1640E08}"/>
              </a:ext>
            </a:extLst>
          </p:cNvPr>
          <p:cNvSpPr/>
          <p:nvPr/>
        </p:nvSpPr>
        <p:spPr>
          <a:xfrm>
            <a:off x="8312253" y="4413443"/>
            <a:ext cx="2712201" cy="215411"/>
          </a:xfrm>
          <a:prstGeom prst="rect">
            <a:avLst/>
          </a:prstGeom>
          <a:solidFill>
            <a:schemeClr val="tx2">
              <a:lumMod val="10000"/>
              <a:lumOff val="90000"/>
              <a:alpha val="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9532C05-DD7C-4A38-78AF-8B91E89D49A9}"/>
              </a:ext>
            </a:extLst>
          </p:cNvPr>
          <p:cNvSpPr/>
          <p:nvPr/>
        </p:nvSpPr>
        <p:spPr>
          <a:xfrm>
            <a:off x="8312254" y="5086649"/>
            <a:ext cx="2712201" cy="215411"/>
          </a:xfrm>
          <a:prstGeom prst="rect">
            <a:avLst/>
          </a:prstGeom>
          <a:solidFill>
            <a:schemeClr val="tx2">
              <a:lumMod val="10000"/>
              <a:lumOff val="90000"/>
              <a:alpha val="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959434E-8FA5-F30A-F0DC-6D4ECE4008D5}"/>
              </a:ext>
            </a:extLst>
          </p:cNvPr>
          <p:cNvSpPr/>
          <p:nvPr/>
        </p:nvSpPr>
        <p:spPr>
          <a:xfrm>
            <a:off x="3218482" y="865736"/>
            <a:ext cx="7098631" cy="577648"/>
          </a:xfrm>
          <a:prstGeom prst="rect">
            <a:avLst/>
          </a:prstGeom>
          <a:solidFill>
            <a:srgbClr val="DDD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err="1">
                <a:solidFill>
                  <a:srgbClr val="1DB280"/>
                </a:solidFill>
                <a:latin typeface="Arial Nova" panose="020B0504020202020204" pitchFamily="34" charset="0"/>
              </a:rPr>
              <a:t>MONet</a:t>
            </a:r>
            <a:r>
              <a:rPr lang="en-US" sz="2400">
                <a:solidFill>
                  <a:srgbClr val="1DB280"/>
                </a:solidFill>
                <a:latin typeface="Arial Nova" panose="020B0504020202020204" pitchFamily="34" charset="0"/>
              </a:rPr>
              <a:t> 1</a:t>
            </a:r>
            <a:r>
              <a:rPr lang="en-US" sz="2400" baseline="30000">
                <a:solidFill>
                  <a:srgbClr val="1DB280"/>
                </a:solidFill>
                <a:latin typeface="Arial Nova" panose="020B0504020202020204" pitchFamily="34" charset="0"/>
              </a:rPr>
              <a:t>st</a:t>
            </a:r>
            <a:r>
              <a:rPr lang="en-US" sz="2400">
                <a:solidFill>
                  <a:srgbClr val="1DB280"/>
                </a:solidFill>
                <a:latin typeface="Arial Nova" panose="020B0504020202020204" pitchFamily="34" charset="0"/>
              </a:rPr>
              <a:t> Year – 18 ecoregions represented</a:t>
            </a:r>
          </a:p>
        </p:txBody>
      </p:sp>
    </p:spTree>
    <p:extLst>
      <p:ext uri="{BB962C8B-B14F-4D97-AF65-F5344CB8AC3E}">
        <p14:creationId xmlns:p14="http://schemas.microsoft.com/office/powerpoint/2010/main" val="259282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 animBg="1"/>
      <p:bldP spid="8" grpId="0" animBg="1"/>
      <p:bldP spid="2" grpId="0" animBg="1"/>
      <p:bldP spid="4" grpId="0" animBg="1"/>
      <p:bldP spid="6" grpId="0" animBg="1"/>
      <p:bldP spid="10" grpId="0" animBg="1"/>
      <p:bldP spid="11" grpId="0" animBg="1"/>
      <p:bldP spid="12" grpId="0" animBg="1"/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C1F6F5C-19A7-E6E4-DEB2-C6D35EEB8824}"/>
              </a:ext>
            </a:extLst>
          </p:cNvPr>
          <p:cNvSpPr/>
          <p:nvPr/>
        </p:nvSpPr>
        <p:spPr>
          <a:xfrm>
            <a:off x="4938627" y="117795"/>
            <a:ext cx="5249994" cy="3956423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63BD53B-B6D4-30B5-9370-E40F4A1DAB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65712" y="214883"/>
            <a:ext cx="4367983" cy="3762245"/>
          </a:xfrm>
          <a:prstGeom prst="rect">
            <a:avLst/>
          </a:prstGeom>
          <a:ln>
            <a:noFill/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6C12BB4-CCBE-B72A-6253-37B41B12AEDD}"/>
              </a:ext>
            </a:extLst>
          </p:cNvPr>
          <p:cNvSpPr/>
          <p:nvPr/>
        </p:nvSpPr>
        <p:spPr>
          <a:xfrm>
            <a:off x="4938627" y="4244986"/>
            <a:ext cx="5249994" cy="25898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DDB231-2450-6AC3-5814-399298E48DE0}"/>
              </a:ext>
            </a:extLst>
          </p:cNvPr>
          <p:cNvSpPr/>
          <p:nvPr/>
        </p:nvSpPr>
        <p:spPr>
          <a:xfrm>
            <a:off x="8823739" y="2717370"/>
            <a:ext cx="1012519" cy="268637"/>
          </a:xfrm>
          <a:prstGeom prst="rect">
            <a:avLst/>
          </a:prstGeom>
          <a:solidFill>
            <a:schemeClr val="tx2">
              <a:lumMod val="10000"/>
              <a:lumOff val="90000"/>
              <a:alpha val="40000"/>
            </a:schemeClr>
          </a:solidFill>
          <a:ln w="19050"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F5BD1EA2-3541-9C25-8DC1-6FD4004F353F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465712" y="4199559"/>
            <a:ext cx="4103704" cy="2623311"/>
          </a:xfrm>
          <a:prstGeom prst="rect">
            <a:avLst/>
          </a:prstGeom>
        </p:spPr>
      </p:pic>
      <p:pic>
        <p:nvPicPr>
          <p:cNvPr id="20" name="Picture 19" descr="Timeline&#10;&#10;Description automatically generated with low confidence">
            <a:extLst>
              <a:ext uri="{FF2B5EF4-FFF2-40B4-BE49-F238E27FC236}">
                <a16:creationId xmlns:a16="http://schemas.microsoft.com/office/drawing/2014/main" id="{9747C58D-DFA5-8C31-3046-83D3F9B7C5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9072" y="567436"/>
            <a:ext cx="2578762" cy="96471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E370E3E-8CFB-629F-640D-812DC40915D8}"/>
              </a:ext>
            </a:extLst>
          </p:cNvPr>
          <p:cNvSpPr txBox="1"/>
          <p:nvPr/>
        </p:nvSpPr>
        <p:spPr>
          <a:xfrm flipH="1">
            <a:off x="541543" y="3075435"/>
            <a:ext cx="2565545" cy="11695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500">
                <a:solidFill>
                  <a:schemeClr val="accent1">
                    <a:lumMod val="20000"/>
                    <a:lumOff val="80000"/>
                  </a:schemeClr>
                </a:solidFill>
                <a:latin typeface="Arial Nova"/>
              </a:rPr>
              <a:t>Current State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EBBD89-946F-78F1-B3DB-47E2685679B2}"/>
              </a:ext>
            </a:extLst>
          </p:cNvPr>
          <p:cNvSpPr/>
          <p:nvPr/>
        </p:nvSpPr>
        <p:spPr>
          <a:xfrm>
            <a:off x="8821176" y="1843785"/>
            <a:ext cx="1012519" cy="212442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8EE2AC-A474-5D6C-ACD0-C7EE1EAD15B8}"/>
              </a:ext>
            </a:extLst>
          </p:cNvPr>
          <p:cNvSpPr/>
          <p:nvPr/>
        </p:nvSpPr>
        <p:spPr>
          <a:xfrm>
            <a:off x="8823739" y="699247"/>
            <a:ext cx="962058" cy="212442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8FADF4-7CBC-7F62-4F34-9C1CEFEBA534}"/>
              </a:ext>
            </a:extLst>
          </p:cNvPr>
          <p:cNvSpPr/>
          <p:nvPr/>
        </p:nvSpPr>
        <p:spPr>
          <a:xfrm>
            <a:off x="8823739" y="2265410"/>
            <a:ext cx="1012518" cy="268637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407F57-766B-EC7E-93C4-2374677600EE}"/>
              </a:ext>
            </a:extLst>
          </p:cNvPr>
          <p:cNvSpPr/>
          <p:nvPr/>
        </p:nvSpPr>
        <p:spPr>
          <a:xfrm>
            <a:off x="8821176" y="1612609"/>
            <a:ext cx="1012519" cy="212442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443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4" grpId="0" animBg="1"/>
      <p:bldP spid="5" grpId="0" animBg="1"/>
      <p:bldP spid="4" grpId="0" animBg="1"/>
      <p:bldP spid="6" grpId="0" animBg="1"/>
      <p:bldP spid="7" grpId="0" animBg="1"/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92078C7-D27F-B226-ECF2-F577569FBE88}"/>
              </a:ext>
            </a:extLst>
          </p:cNvPr>
          <p:cNvSpPr/>
          <p:nvPr/>
        </p:nvSpPr>
        <p:spPr>
          <a:xfrm>
            <a:off x="4617635" y="103656"/>
            <a:ext cx="5873062" cy="3430288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6C12BB4-CCBE-B72A-6253-37B41B12AEDD}"/>
              </a:ext>
            </a:extLst>
          </p:cNvPr>
          <p:cNvSpPr/>
          <p:nvPr/>
        </p:nvSpPr>
        <p:spPr>
          <a:xfrm>
            <a:off x="3676454" y="3670982"/>
            <a:ext cx="8191892" cy="314393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Timeline&#10;&#10;Description automatically generated with low confidence">
            <a:extLst>
              <a:ext uri="{FF2B5EF4-FFF2-40B4-BE49-F238E27FC236}">
                <a16:creationId xmlns:a16="http://schemas.microsoft.com/office/drawing/2014/main" id="{9747C58D-DFA5-8C31-3046-83D3F9B7C5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072" y="567436"/>
            <a:ext cx="2578762" cy="964717"/>
          </a:xfrm>
          <a:prstGeom prst="rect">
            <a:avLst/>
          </a:prstGeom>
        </p:spPr>
      </p:pic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CD652CB-B799-196C-EDD8-F8DB048415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7822122"/>
              </p:ext>
            </p:extLst>
          </p:nvPr>
        </p:nvGraphicFramePr>
        <p:xfrm>
          <a:off x="7913660" y="3770721"/>
          <a:ext cx="3775637" cy="27762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9220D6CD-011B-3B6F-3958-90C6266B772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5443536"/>
              </p:ext>
            </p:extLst>
          </p:nvPr>
        </p:nvGraphicFramePr>
        <p:xfrm>
          <a:off x="4617635" y="101195"/>
          <a:ext cx="5873062" cy="34302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24F39A-7AD3-D242-E2AE-1252544FE417}"/>
              </a:ext>
            </a:extLst>
          </p:cNvPr>
          <p:cNvCxnSpPr/>
          <p:nvPr/>
        </p:nvCxnSpPr>
        <p:spPr>
          <a:xfrm>
            <a:off x="7707162" y="4324442"/>
            <a:ext cx="1" cy="2152433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12" name="Chart 11">
                <a:extLst>
                  <a:ext uri="{FF2B5EF4-FFF2-40B4-BE49-F238E27FC236}">
                    <a16:creationId xmlns:a16="http://schemas.microsoft.com/office/drawing/2014/main" id="{E42AE5C9-C9A8-C02A-327D-6E5FB1142CB4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381513982"/>
                  </p:ext>
                </p:extLst>
              </p:nvPr>
            </p:nvGraphicFramePr>
            <p:xfrm>
              <a:off x="2667949" y="3642701"/>
              <a:ext cx="6167734" cy="4089552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6"/>
              </a:graphicData>
            </a:graphic>
          </p:graphicFrame>
        </mc:Choice>
        <mc:Fallback xmlns="">
          <p:pic>
            <p:nvPicPr>
              <p:cNvPr id="12" name="Chart 11">
                <a:extLst>
                  <a:ext uri="{FF2B5EF4-FFF2-40B4-BE49-F238E27FC236}">
                    <a16:creationId xmlns:a16="http://schemas.microsoft.com/office/drawing/2014/main" id="{E42AE5C9-C9A8-C02A-327D-6E5FB1142CB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67949" y="3642701"/>
                <a:ext cx="6167734" cy="4089552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DD656D6A-B5CC-A4B1-B498-DCA5C9717D97}"/>
              </a:ext>
            </a:extLst>
          </p:cNvPr>
          <p:cNvSpPr txBox="1"/>
          <p:nvPr/>
        </p:nvSpPr>
        <p:spPr>
          <a:xfrm>
            <a:off x="3743374" y="5343625"/>
            <a:ext cx="12416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Gov. agency: 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5F5F88-3A04-D0B8-6E43-15D557E0F2A3}"/>
              </a:ext>
            </a:extLst>
          </p:cNvPr>
          <p:cNvSpPr txBox="1"/>
          <p:nvPr/>
        </p:nvSpPr>
        <p:spPr>
          <a:xfrm>
            <a:off x="5020547" y="6285278"/>
            <a:ext cx="1342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Academia: 17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528219-6913-A9CA-9BF1-A25BB675F720}"/>
              </a:ext>
            </a:extLst>
          </p:cNvPr>
          <p:cNvSpPr txBox="1"/>
          <p:nvPr/>
        </p:nvSpPr>
        <p:spPr>
          <a:xfrm>
            <a:off x="4985042" y="4494307"/>
            <a:ext cx="1488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Private industry; other: 1 each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72DC4E-5975-561F-51F1-EDB1A4F39C06}"/>
              </a:ext>
            </a:extLst>
          </p:cNvPr>
          <p:cNvSpPr txBox="1"/>
          <p:nvPr/>
        </p:nvSpPr>
        <p:spPr>
          <a:xfrm flipH="1">
            <a:off x="541543" y="3075435"/>
            <a:ext cx="2565545" cy="11695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500">
                <a:solidFill>
                  <a:schemeClr val="accent1">
                    <a:lumMod val="20000"/>
                    <a:lumOff val="80000"/>
                  </a:schemeClr>
                </a:solidFill>
                <a:latin typeface="Arial Nova"/>
              </a:rPr>
              <a:t>Current State</a:t>
            </a:r>
          </a:p>
        </p:txBody>
      </p:sp>
    </p:spTree>
    <p:extLst>
      <p:ext uri="{BB962C8B-B14F-4D97-AF65-F5344CB8AC3E}">
        <p14:creationId xmlns:p14="http://schemas.microsoft.com/office/powerpoint/2010/main" val="348690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F5FE1C-5074-DCF0-B42F-DB3031C42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8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pic>
        <p:nvPicPr>
          <p:cNvPr id="14" name="Picture 13" descr="Timeline&#10;&#10;Description automatically generated with low confidence">
            <a:extLst>
              <a:ext uri="{FF2B5EF4-FFF2-40B4-BE49-F238E27FC236}">
                <a16:creationId xmlns:a16="http://schemas.microsoft.com/office/drawing/2014/main" id="{3D8302B3-CD30-FCB8-47B5-44D4FEA3E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135" y="2928632"/>
            <a:ext cx="2811640" cy="10518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CFBCF0C-89E1-88C4-14C3-00146A43D2EE}"/>
              </a:ext>
            </a:extLst>
          </p:cNvPr>
          <p:cNvSpPr txBox="1"/>
          <p:nvPr/>
        </p:nvSpPr>
        <p:spPr>
          <a:xfrm>
            <a:off x="4506012" y="1318099"/>
            <a:ext cx="8870197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>
                <a:solidFill>
                  <a:srgbClr val="168660"/>
                </a:solidFill>
                <a:latin typeface="Arial Nova"/>
              </a:rPr>
              <a:t>Key Takeaways </a:t>
            </a:r>
          </a:p>
          <a:p>
            <a:r>
              <a:rPr lang="en-US" sz="3200">
                <a:solidFill>
                  <a:srgbClr val="168660"/>
                </a:solidFill>
                <a:latin typeface="Arial Nova"/>
              </a:rPr>
              <a:t>from </a:t>
            </a:r>
            <a:r>
              <a:rPr lang="en-US" sz="3200" err="1">
                <a:solidFill>
                  <a:srgbClr val="168660"/>
                </a:solidFill>
                <a:latin typeface="Arial Nova"/>
              </a:rPr>
              <a:t>MONet</a:t>
            </a:r>
            <a:r>
              <a:rPr lang="en-US" sz="3200">
                <a:solidFill>
                  <a:srgbClr val="168660"/>
                </a:solidFill>
                <a:latin typeface="Arial Nova"/>
              </a:rPr>
              <a:t> User Proposal, 2023 </a:t>
            </a:r>
            <a:endParaRPr lang="en-US" sz="3200">
              <a:solidFill>
                <a:srgbClr val="168660"/>
              </a:solidFill>
              <a:latin typeface="Arial Nova" panose="020B05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D38DED-2602-ED0F-6C2C-08A1999DE4D7}"/>
              </a:ext>
            </a:extLst>
          </p:cNvPr>
          <p:cNvSpPr txBox="1"/>
          <p:nvPr/>
        </p:nvSpPr>
        <p:spPr>
          <a:xfrm>
            <a:off x="2905969" y="3266315"/>
            <a:ext cx="8827477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800100" lvl="1" indent="-342900">
              <a:buFont typeface="Arial"/>
              <a:buChar char="•"/>
            </a:pPr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Maintain year-round </a:t>
            </a:r>
            <a:r>
              <a:rPr lang="en-US" sz="2400" err="1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MONet</a:t>
            </a:r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 participation by managing high demand effectively,</a:t>
            </a:r>
          </a:p>
          <a:p>
            <a:pPr lvl="1"/>
            <a:endParaRPr lang="en-US" sz="2400">
              <a:solidFill>
                <a:schemeClr val="tx2">
                  <a:lumMod val="90000"/>
                  <a:lumOff val="10000"/>
                </a:schemeClr>
              </a:solidFill>
              <a:latin typeface="Arial Nova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Arial Nova"/>
              </a:rPr>
              <a:t>Enhance efficiency in processing soil cores by optimizing EMSL team capacity.</a:t>
            </a:r>
          </a:p>
          <a:p>
            <a:pPr marL="800100" lvl="1" indent="-342900">
              <a:buFont typeface="Arial"/>
              <a:buChar char="•"/>
            </a:pPr>
            <a:endParaRPr lang="en-US" sz="2400">
              <a:solidFill>
                <a:schemeClr val="tx2">
                  <a:lumMod val="90000"/>
                  <a:lumOff val="10000"/>
                </a:schemeClr>
              </a:solidFill>
              <a:latin typeface="Arial Nova"/>
            </a:endParaRPr>
          </a:p>
        </p:txBody>
      </p:sp>
      <p:pic>
        <p:nvPicPr>
          <p:cNvPr id="1026" name="Picture 2" descr="Key Takeaways: Interns Reflect on their Research Experiences • SMAHRT">
            <a:extLst>
              <a:ext uri="{FF2B5EF4-FFF2-40B4-BE49-F238E27FC236}">
                <a16:creationId xmlns:a16="http://schemas.microsoft.com/office/drawing/2014/main" id="{CE07BBE1-46E0-747A-46AF-85CBC1898D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2993" y="1318099"/>
            <a:ext cx="1043019" cy="1043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4914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C1853A1-8E24-DCA6-BA8F-14D37E293BBA}"/>
              </a:ext>
            </a:extLst>
          </p:cNvPr>
          <p:cNvSpPr/>
          <p:nvPr/>
        </p:nvSpPr>
        <p:spPr>
          <a:xfrm>
            <a:off x="3420406" y="1416205"/>
            <a:ext cx="8288374" cy="432667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98D7E10-40DA-B462-964F-C429F26CE4DB}"/>
              </a:ext>
            </a:extLst>
          </p:cNvPr>
          <p:cNvSpPr/>
          <p:nvPr/>
        </p:nvSpPr>
        <p:spPr>
          <a:xfrm>
            <a:off x="3420406" y="4472951"/>
            <a:ext cx="8288374" cy="48193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</p:txBody>
      </p:sp>
      <p:sp>
        <p:nvSpPr>
          <p:cNvPr id="12" name="Isosceles Triangle 35">
            <a:extLst>
              <a:ext uri="{FF2B5EF4-FFF2-40B4-BE49-F238E27FC236}">
                <a16:creationId xmlns:a16="http://schemas.microsoft.com/office/drawing/2014/main" id="{D2FD9577-5443-FA59-A03B-184FD11703FB}"/>
              </a:ext>
            </a:extLst>
          </p:cNvPr>
          <p:cNvSpPr/>
          <p:nvPr/>
        </p:nvSpPr>
        <p:spPr>
          <a:xfrm rot="10740000">
            <a:off x="3556215" y="4274149"/>
            <a:ext cx="275554" cy="212141"/>
          </a:xfrm>
          <a:prstGeom prst="triangle">
            <a:avLst/>
          </a:prstGeom>
          <a:solidFill>
            <a:srgbClr val="1686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DE7E2681-A262-5BE6-B683-F496362431B5}"/>
              </a:ext>
            </a:extLst>
          </p:cNvPr>
          <p:cNvSpPr txBox="1">
            <a:spLocks/>
          </p:cNvSpPr>
          <p:nvPr/>
        </p:nvSpPr>
        <p:spPr>
          <a:xfrm>
            <a:off x="3261714" y="3866596"/>
            <a:ext cx="964720" cy="42473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168660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Arial"/>
              </a:rPr>
              <a:t>Q1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168660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7" name="Isosceles Triangle 39">
            <a:extLst>
              <a:ext uri="{FF2B5EF4-FFF2-40B4-BE49-F238E27FC236}">
                <a16:creationId xmlns:a16="http://schemas.microsoft.com/office/drawing/2014/main" id="{77BC9F6F-46D1-6031-727E-2AA8281BA3B3}"/>
              </a:ext>
            </a:extLst>
          </p:cNvPr>
          <p:cNvSpPr/>
          <p:nvPr/>
        </p:nvSpPr>
        <p:spPr>
          <a:xfrm rot="21540000">
            <a:off x="6696344" y="4984191"/>
            <a:ext cx="248923" cy="236602"/>
          </a:xfrm>
          <a:prstGeom prst="triangle">
            <a:avLst/>
          </a:prstGeom>
          <a:solidFill>
            <a:srgbClr val="1686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09186998-CA94-3E5F-5EFC-5CF58CC2F80F}"/>
              </a:ext>
            </a:extLst>
          </p:cNvPr>
          <p:cNvSpPr txBox="1">
            <a:spLocks/>
          </p:cNvSpPr>
          <p:nvPr/>
        </p:nvSpPr>
        <p:spPr>
          <a:xfrm>
            <a:off x="6323328" y="5221949"/>
            <a:ext cx="964720" cy="42473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168660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Arial"/>
              </a:rPr>
              <a:t>Q2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168660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1" name="Isosceles Triangle 35">
            <a:extLst>
              <a:ext uri="{FF2B5EF4-FFF2-40B4-BE49-F238E27FC236}">
                <a16:creationId xmlns:a16="http://schemas.microsoft.com/office/drawing/2014/main" id="{8F12EDE0-6EC1-F7A2-806F-2CFBB1C0D7F7}"/>
              </a:ext>
            </a:extLst>
          </p:cNvPr>
          <p:cNvSpPr/>
          <p:nvPr/>
        </p:nvSpPr>
        <p:spPr>
          <a:xfrm rot="10740000">
            <a:off x="9159025" y="4274181"/>
            <a:ext cx="279266" cy="196347"/>
          </a:xfrm>
          <a:prstGeom prst="triangle">
            <a:avLst/>
          </a:prstGeom>
          <a:solidFill>
            <a:srgbClr val="1686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168660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EB769D11-E978-C207-0032-CE0F0A0042EA}"/>
              </a:ext>
            </a:extLst>
          </p:cNvPr>
          <p:cNvSpPr txBox="1">
            <a:spLocks/>
          </p:cNvSpPr>
          <p:nvPr/>
        </p:nvSpPr>
        <p:spPr>
          <a:xfrm>
            <a:off x="8813851" y="3889959"/>
            <a:ext cx="964720" cy="42473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168660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Arial"/>
              </a:rPr>
              <a:t>Q3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168660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4" name="Content Placeholder 5">
            <a:extLst>
              <a:ext uri="{FF2B5EF4-FFF2-40B4-BE49-F238E27FC236}">
                <a16:creationId xmlns:a16="http://schemas.microsoft.com/office/drawing/2014/main" id="{F4E2C986-D7D0-E6D7-DCF7-66E570BCDE05}"/>
              </a:ext>
            </a:extLst>
          </p:cNvPr>
          <p:cNvSpPr txBox="1">
            <a:spLocks/>
          </p:cNvSpPr>
          <p:nvPr/>
        </p:nvSpPr>
        <p:spPr>
          <a:xfrm>
            <a:off x="6805688" y="4554221"/>
            <a:ext cx="1579212" cy="42473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 Nova" panose="020B0504020202020204" pitchFamily="34" charset="0"/>
                <a:ea typeface="+mn-ea"/>
                <a:cs typeface="Arial"/>
              </a:rPr>
              <a:t>FY 24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Arial Nova" panose="020B05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3B85450-5B60-A622-36D9-83D1FE8C902D}"/>
              </a:ext>
            </a:extLst>
          </p:cNvPr>
          <p:cNvCxnSpPr>
            <a:cxnSpLocks/>
          </p:cNvCxnSpPr>
          <p:nvPr/>
        </p:nvCxnSpPr>
        <p:spPr>
          <a:xfrm>
            <a:off x="3982389" y="1719912"/>
            <a:ext cx="0" cy="2753039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D96E6D0-D5F5-9998-5BC3-FC0147912151}"/>
              </a:ext>
            </a:extLst>
          </p:cNvPr>
          <p:cNvSpPr txBox="1"/>
          <p:nvPr/>
        </p:nvSpPr>
        <p:spPr>
          <a:xfrm>
            <a:off x="3982389" y="1719912"/>
            <a:ext cx="1755916" cy="9053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2000" b="1">
                <a:solidFill>
                  <a:schemeClr val="bg1"/>
                </a:solidFill>
                <a:latin typeface="Arial Nova" panose="020B0504020202020204" pitchFamily="34" charset="0"/>
              </a:rPr>
              <a:t>Spring soil function call</a:t>
            </a: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218E6BF-B9CB-7687-5748-928448CA6263}"/>
              </a:ext>
            </a:extLst>
          </p:cNvPr>
          <p:cNvSpPr txBox="1"/>
          <p:nvPr/>
        </p:nvSpPr>
        <p:spPr>
          <a:xfrm>
            <a:off x="5942848" y="1708101"/>
            <a:ext cx="1755915" cy="9371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2000" b="1">
                <a:solidFill>
                  <a:schemeClr val="bg1"/>
                </a:solidFill>
                <a:latin typeface="Arial Nova" panose="020B0504020202020204" pitchFamily="34" charset="0"/>
              </a:rPr>
              <a:t>Summer soil function call</a:t>
            </a: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8990211-04CE-E754-B8CC-4B59B93B4713}"/>
              </a:ext>
            </a:extLst>
          </p:cNvPr>
          <p:cNvCxnSpPr>
            <a:cxnSpLocks/>
          </p:cNvCxnSpPr>
          <p:nvPr/>
        </p:nvCxnSpPr>
        <p:spPr>
          <a:xfrm>
            <a:off x="5942848" y="1719912"/>
            <a:ext cx="0" cy="2728977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69A9A346-E316-9DA0-D11F-F231186BCAFC}"/>
              </a:ext>
            </a:extLst>
          </p:cNvPr>
          <p:cNvSpPr txBox="1"/>
          <p:nvPr/>
        </p:nvSpPr>
        <p:spPr>
          <a:xfrm>
            <a:off x="7891357" y="1707034"/>
            <a:ext cx="1755915" cy="9680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2000" b="1">
                <a:solidFill>
                  <a:schemeClr val="bg1"/>
                </a:solidFill>
                <a:latin typeface="Arial Nova" panose="020B0504020202020204" pitchFamily="34" charset="0"/>
              </a:rPr>
              <a:t>Fall  soil function call</a:t>
            </a: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9D9BBE9-A911-E704-CBB1-3EA809D04CD0}"/>
              </a:ext>
            </a:extLst>
          </p:cNvPr>
          <p:cNvCxnSpPr>
            <a:cxnSpLocks/>
          </p:cNvCxnSpPr>
          <p:nvPr/>
        </p:nvCxnSpPr>
        <p:spPr>
          <a:xfrm>
            <a:off x="7911562" y="1707034"/>
            <a:ext cx="0" cy="2737796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660278BE-51F2-B6B9-4EFB-26968367334F}"/>
              </a:ext>
            </a:extLst>
          </p:cNvPr>
          <p:cNvSpPr txBox="1"/>
          <p:nvPr/>
        </p:nvSpPr>
        <p:spPr>
          <a:xfrm>
            <a:off x="9839866" y="1719912"/>
            <a:ext cx="1755914" cy="9793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2000" b="1">
                <a:solidFill>
                  <a:schemeClr val="bg1"/>
                </a:solidFill>
                <a:latin typeface="Arial Nova" panose="020B0504020202020204" pitchFamily="34" charset="0"/>
              </a:rPr>
              <a:t>Winter soil function call</a:t>
            </a: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96B588F-9B66-45D0-19DB-CBAF1EFEB233}"/>
              </a:ext>
            </a:extLst>
          </p:cNvPr>
          <p:cNvCxnSpPr>
            <a:cxnSpLocks/>
          </p:cNvCxnSpPr>
          <p:nvPr/>
        </p:nvCxnSpPr>
        <p:spPr>
          <a:xfrm>
            <a:off x="9833196" y="1703917"/>
            <a:ext cx="13564" cy="2780184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CFB57E50-C149-1CD8-C47D-C54725DDDCFA}"/>
              </a:ext>
            </a:extLst>
          </p:cNvPr>
          <p:cNvSpPr txBox="1"/>
          <p:nvPr/>
        </p:nvSpPr>
        <p:spPr>
          <a:xfrm>
            <a:off x="7891357" y="2849998"/>
            <a:ext cx="3817423" cy="727523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Launch searchable </a:t>
            </a:r>
            <a:r>
              <a:rPr kumimoji="0" lang="en-US" sz="2000" b="1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MONet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 data portal</a:t>
            </a:r>
          </a:p>
        </p:txBody>
      </p:sp>
      <p:sp>
        <p:nvSpPr>
          <p:cNvPr id="49" name="TextBox 1">
            <a:extLst>
              <a:ext uri="{FF2B5EF4-FFF2-40B4-BE49-F238E27FC236}">
                <a16:creationId xmlns:a16="http://schemas.microsoft.com/office/drawing/2014/main" id="{2C2C2752-9272-0077-187E-B1BF4E7255D8}"/>
              </a:ext>
            </a:extLst>
          </p:cNvPr>
          <p:cNvSpPr txBox="1"/>
          <p:nvPr/>
        </p:nvSpPr>
        <p:spPr>
          <a:xfrm>
            <a:off x="3982389" y="247414"/>
            <a:ext cx="7168831" cy="5847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5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E56876D-3C32-447A-1EB3-5EBEC263C690}"/>
              </a:ext>
            </a:extLst>
          </p:cNvPr>
          <p:cNvSpPr txBox="1"/>
          <p:nvPr/>
        </p:nvSpPr>
        <p:spPr>
          <a:xfrm>
            <a:off x="3982389" y="2860077"/>
            <a:ext cx="1027632" cy="979373"/>
          </a:xfrm>
          <a:prstGeom prst="rect">
            <a:avLst/>
          </a:prstGeom>
          <a:solidFill>
            <a:srgbClr val="575ED6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MONet</a:t>
            </a:r>
            <a:r>
              <a:rPr kumimoji="0" lang="en-US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 CSM</a:t>
            </a:r>
            <a:r>
              <a:rPr lang="en-US">
                <a:solidFill>
                  <a:schemeClr val="bg1"/>
                </a:solidFill>
                <a:latin typeface="Arial Nova" panose="020B0504020202020204" pitchFamily="34" charset="0"/>
              </a:rPr>
              <a:t> </a:t>
            </a:r>
            <a:r>
              <a:rPr kumimoji="0" lang="en-US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t>meeting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5CD5D4-1D43-7F33-F34A-7FCBE1600514}"/>
              </a:ext>
            </a:extLst>
          </p:cNvPr>
          <p:cNvSpPr txBox="1"/>
          <p:nvPr/>
        </p:nvSpPr>
        <p:spPr>
          <a:xfrm>
            <a:off x="3303535" y="281600"/>
            <a:ext cx="8405245" cy="5539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000">
                <a:solidFill>
                  <a:schemeClr val="bg1"/>
                </a:solidFill>
                <a:latin typeface="Arial Nova"/>
              </a:rPr>
              <a:t>Quarterly Soil Function Proposal Calls</a:t>
            </a:r>
            <a:endParaRPr lang="en-US" sz="3000">
              <a:solidFill>
                <a:schemeClr val="bg1"/>
              </a:solidFill>
              <a:latin typeface="Arial Nova" panose="020B0504020202020204" pitchFamily="34" charset="0"/>
            </a:endParaRPr>
          </a:p>
        </p:txBody>
      </p:sp>
      <p:sp>
        <p:nvSpPr>
          <p:cNvPr id="46" name="Isosceles Triangle 39">
            <a:extLst>
              <a:ext uri="{FF2B5EF4-FFF2-40B4-BE49-F238E27FC236}">
                <a16:creationId xmlns:a16="http://schemas.microsoft.com/office/drawing/2014/main" id="{006E767D-A7D4-9E16-D0A1-D61C92730891}"/>
              </a:ext>
            </a:extLst>
          </p:cNvPr>
          <p:cNvSpPr/>
          <p:nvPr/>
        </p:nvSpPr>
        <p:spPr>
          <a:xfrm rot="21540000">
            <a:off x="11401680" y="4981106"/>
            <a:ext cx="248923" cy="236602"/>
          </a:xfrm>
          <a:prstGeom prst="triangle">
            <a:avLst/>
          </a:prstGeom>
          <a:solidFill>
            <a:srgbClr val="1686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</p:txBody>
      </p:sp>
      <p:sp>
        <p:nvSpPr>
          <p:cNvPr id="48" name="Content Placeholder 5">
            <a:extLst>
              <a:ext uri="{FF2B5EF4-FFF2-40B4-BE49-F238E27FC236}">
                <a16:creationId xmlns:a16="http://schemas.microsoft.com/office/drawing/2014/main" id="{B8B4E317-D766-A4EE-0B8B-C51806290114}"/>
              </a:ext>
            </a:extLst>
          </p:cNvPr>
          <p:cNvSpPr txBox="1">
            <a:spLocks/>
          </p:cNvSpPr>
          <p:nvPr/>
        </p:nvSpPr>
        <p:spPr>
          <a:xfrm>
            <a:off x="11028664" y="5218864"/>
            <a:ext cx="964720" cy="42473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168660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Arial"/>
              </a:rPr>
              <a:t>Q4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168660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 descr="Timeline&#10;&#10;Description automatically generated with low confidence">
            <a:extLst>
              <a:ext uri="{FF2B5EF4-FFF2-40B4-BE49-F238E27FC236}">
                <a16:creationId xmlns:a16="http://schemas.microsoft.com/office/drawing/2014/main" id="{ACCD061C-F3C3-51C0-7AA8-668A86B4A8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135" y="2928632"/>
            <a:ext cx="2811640" cy="105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247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9755">
        <p:fade/>
      </p:transition>
    </mc:Choice>
    <mc:Fallback xmlns="">
      <p:transition spd="med" advTm="159755">
        <p:fade/>
      </p:transition>
    </mc:Fallback>
  </mc:AlternateContent>
</p:sld>
</file>

<file path=ppt/theme/theme1.xml><?xml version="1.0" encoding="utf-8"?>
<a:theme xmlns:a="http://schemas.openxmlformats.org/drawingml/2006/main" name="EMSL presTemplate Apr2021">
  <a:themeElements>
    <a:clrScheme name="EMSL 1">
      <a:dk1>
        <a:srgbClr val="000000"/>
      </a:dk1>
      <a:lt1>
        <a:srgbClr val="FFFFFF"/>
      </a:lt1>
      <a:dk2>
        <a:srgbClr val="121549"/>
      </a:dk2>
      <a:lt2>
        <a:srgbClr val="3DFA89"/>
      </a:lt2>
      <a:accent1>
        <a:srgbClr val="1FB6EC"/>
      </a:accent1>
      <a:accent2>
        <a:srgbClr val="1DB280"/>
      </a:accent2>
      <a:accent3>
        <a:srgbClr val="A77B53"/>
      </a:accent3>
      <a:accent4>
        <a:srgbClr val="F83D36"/>
      </a:accent4>
      <a:accent5>
        <a:srgbClr val="FC9125"/>
      </a:accent5>
      <a:accent6>
        <a:srgbClr val="F8EB4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B4F40118-85CB-754B-BC94-42BDB10FEF86}" vid="{4A0B188B-A179-6E4A-97C3-7ACFC6CFAD2E}"/>
    </a:ext>
  </a:extLst>
</a:theme>
</file>

<file path=ppt/theme/theme2.xml><?xml version="1.0" encoding="utf-8"?>
<a:theme xmlns:a="http://schemas.openxmlformats.org/drawingml/2006/main" name="1_EMSL presTemplate Apr2021">
  <a:themeElements>
    <a:clrScheme name="EMSL 1">
      <a:dk1>
        <a:srgbClr val="000000"/>
      </a:dk1>
      <a:lt1>
        <a:srgbClr val="FFFFFF"/>
      </a:lt1>
      <a:dk2>
        <a:srgbClr val="121549"/>
      </a:dk2>
      <a:lt2>
        <a:srgbClr val="3DFA89"/>
      </a:lt2>
      <a:accent1>
        <a:srgbClr val="1FB6EC"/>
      </a:accent1>
      <a:accent2>
        <a:srgbClr val="1DB280"/>
      </a:accent2>
      <a:accent3>
        <a:srgbClr val="A77B53"/>
      </a:accent3>
      <a:accent4>
        <a:srgbClr val="F83D36"/>
      </a:accent4>
      <a:accent5>
        <a:srgbClr val="FC9125"/>
      </a:accent5>
      <a:accent6>
        <a:srgbClr val="F8EB4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B4F40118-85CB-754B-BC94-42BDB10FEF86}" vid="{4A0B188B-A179-6E4A-97C3-7ACFC6CFAD2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EE2EA1CCEDFE42ABC93D9292C873B0" ma:contentTypeVersion="16" ma:contentTypeDescription="Create a new document." ma:contentTypeScope="" ma:versionID="7f7bf96c52d3fc39d6c6bfa94f1c969c">
  <xsd:schema xmlns:xsd="http://www.w3.org/2001/XMLSchema" xmlns:xs="http://www.w3.org/2001/XMLSchema" xmlns:p="http://schemas.microsoft.com/office/2006/metadata/properties" xmlns:ns2="c984396b-6b2b-4702-b0ed-ddd4650c9569" xmlns:ns3="df1a08c3-14da-4669-a81b-4822034d70c2" xmlns:ns4="5cece13e-3376-4417-9525-be60b11a89a8" targetNamespace="http://schemas.microsoft.com/office/2006/metadata/properties" ma:root="true" ma:fieldsID="ea12ac44fa372726126bf64f01ae6868" ns2:_="" ns3:_="" ns4:_="">
    <xsd:import namespace="c984396b-6b2b-4702-b0ed-ddd4650c9569"/>
    <xsd:import namespace="df1a08c3-14da-4669-a81b-4822034d70c2"/>
    <xsd:import namespace="5cece13e-3376-4417-9525-be60b11a89a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OCR" minOccurs="0"/>
                <xsd:element ref="ns3:MediaLengthInSeconds" minOccurs="0"/>
                <xsd:element ref="ns3:lcf76f155ced4ddcb4097134ff3c332f" minOccurs="0"/>
                <xsd:element ref="ns4:TaxCatchAll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84396b-6b2b-4702-b0ed-ddd4650c956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1a08c3-14da-4669-a81b-4822034d70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260f1aaf-6244-4bb9-9bf9-38bf373853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ece13e-3376-4417-9525-be60b11a89a8" elementFormDefault="qualified">
    <xsd:import namespace="http://schemas.microsoft.com/office/2006/documentManagement/types"/>
    <xsd:import namespace="http://schemas.microsoft.com/office/infopath/2007/PartnerControls"/>
    <xsd:element name="TaxCatchAll" ma:index="20" nillable="true" ma:displayName="Taxonomy Catch All Column" ma:hidden="true" ma:list="{1dbef186-2c9c-465c-b98c-3ee97403fb82}" ma:internalName="TaxCatchAll" ma:showField="CatchAllData" ma:web="c984396b-6b2b-4702-b0ed-ddd4650c956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f1a08c3-14da-4669-a81b-4822034d70c2">
      <Terms xmlns="http://schemas.microsoft.com/office/infopath/2007/PartnerControls"/>
    </lcf76f155ced4ddcb4097134ff3c332f>
    <TaxCatchAll xmlns="5cece13e-3376-4417-9525-be60b11a89a8" xsi:nil="true"/>
    <SharedWithUsers xmlns="c984396b-6b2b-4702-b0ed-ddd4650c9569">
      <UserInfo>
        <DisplayName>Graham, Emily B</DisplayName>
        <AccountId>558</AccountId>
        <AccountType/>
      </UserInfo>
      <UserInfo>
        <DisplayName>Isakson, Linda U</DisplayName>
        <AccountId>7</AccountId>
        <AccountType/>
      </UserInfo>
      <UserInfo>
        <DisplayName>Corilo, Yuri</DisplayName>
        <AccountId>110</AccountId>
        <AccountType/>
      </UserInfo>
      <UserInfo>
        <DisplayName>Ward, Nicholas D</DisplayName>
        <AccountId>343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664983F4-A12B-4AF6-8613-996D263FAABA}">
  <ds:schemaRefs>
    <ds:schemaRef ds:uri="5cece13e-3376-4417-9525-be60b11a89a8"/>
    <ds:schemaRef ds:uri="c984396b-6b2b-4702-b0ed-ddd4650c9569"/>
    <ds:schemaRef ds:uri="df1a08c3-14da-4669-a81b-4822034d70c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88B66079-B3A6-4495-8AED-D8E88196E3C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6A8E216-B9FC-47B2-BB38-0CC8C6F95635}">
  <ds:schemaRefs>
    <ds:schemaRef ds:uri="5cece13e-3376-4417-9525-be60b11a89a8"/>
    <ds:schemaRef ds:uri="c984396b-6b2b-4702-b0ed-ddd4650c9569"/>
    <ds:schemaRef ds:uri="df1a08c3-14da-4669-a81b-4822034d70c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EMSL presTemplate Apr2021</Template>
  <Application>Microsoft Office PowerPoint</Application>
  <PresentationFormat>Widescreen</PresentationFormat>
  <Slides>17</Slides>
  <Notes>15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EMSL presTemplate Apr2021</vt:lpstr>
      <vt:lpstr>1_EMSL presTemplate Apr2021</vt:lpstr>
      <vt:lpstr>PowerPoint Presentation</vt:lpstr>
      <vt:lpstr>Soil Function Call 2023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Johnson, Nathan</dc:creator>
  <cp:revision>13</cp:revision>
  <cp:lastPrinted>2022-08-30T14:34:28Z</cp:lastPrinted>
  <dcterms:created xsi:type="dcterms:W3CDTF">2021-04-02T20:24:33Z</dcterms:created>
  <dcterms:modified xsi:type="dcterms:W3CDTF">2023-11-16T01:06:35Z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0x01010007EE2EA1CCEDFE42ABC93D9292C873B0</vt:lpwstr>
  </property>
  <property fmtid="{D5CDD505-2E9C-101B-9397-08002B2CF9AE}" pid="3" name="_NewReviewCycle">
    <vt:lpwstr/>
  </property>
  <property fmtid="{D5CDD505-2E9C-101B-9397-08002B2CF9AE}" pid="4" name="MediaServiceImageTags">
    <vt:lpwstr/>
  </property>
</Properties>
</file>

<file path=docProps/thumbnail.jpeg>
</file>